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2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80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4" autoAdjust="0"/>
    <p:restoredTop sz="94660"/>
  </p:normalViewPr>
  <p:slideViewPr>
    <p:cSldViewPr>
      <p:cViewPr varScale="1">
        <p:scale>
          <a:sx n="154" d="100"/>
          <a:sy n="154" d="100"/>
        </p:scale>
        <p:origin x="-12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18D48-44F3-4370-BEE4-DD416BBC1BEB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07DBA-C3C7-4D9B-9879-BE7F8BCC3E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42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07DBA-C3C7-4D9B-9879-BE7F8BCC3E39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035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70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08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47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601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953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325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054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668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28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76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84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12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780928"/>
            <a:ext cx="7772400" cy="205066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9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 tråd</a:t>
            </a:r>
            <a:r>
              <a:rPr lang="nb-NO" i="1" dirty="0" smtClean="0"/>
              <a:t/>
            </a:r>
            <a:br>
              <a:rPr lang="nb-NO" i="1" dirty="0" smtClean="0"/>
            </a:br>
            <a:r>
              <a:rPr lang="nb-NO" sz="4200" b="1" i="1" dirty="0" smtClean="0">
                <a:solidFill>
                  <a:srgbClr val="00B050"/>
                </a:solidFill>
              </a:rPr>
              <a:t>11-12 år</a:t>
            </a:r>
            <a:endParaRPr lang="nb-NO" sz="4200" b="1" i="1" dirty="0">
              <a:solidFill>
                <a:srgbClr val="00B050"/>
              </a:solidFill>
            </a:endParaRPr>
          </a:p>
        </p:txBody>
      </p:sp>
      <p:pic>
        <p:nvPicPr>
          <p:cNvPr id="6" name="Bilde 5" descr="hh_gu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16632"/>
            <a:ext cx="2550528" cy="255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99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2575198" cy="3979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Fokus: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Timing</a:t>
            </a:r>
          </a:p>
          <a:p>
            <a:r>
              <a:rPr lang="nb-NO" dirty="0" smtClean="0"/>
              <a:t>Utgang</a:t>
            </a:r>
          </a:p>
          <a:p>
            <a:r>
              <a:rPr lang="nb-NO" dirty="0" smtClean="0"/>
              <a:t>Avstand</a:t>
            </a:r>
          </a:p>
          <a:p>
            <a:r>
              <a:rPr lang="nb-NO" dirty="0" smtClean="0"/>
              <a:t>Få motstander ut av balanse</a:t>
            </a:r>
          </a:p>
          <a:p>
            <a:r>
              <a:rPr lang="nb-NO" dirty="0" smtClean="0"/>
              <a:t>Basis: styrke, hurtighet, eksplosivitet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79912" y="1825625"/>
            <a:ext cx="4735438" cy="4555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Se øvelse i Gul tråd – mini til 10 år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Kjegler i ”trekant”, finte på dem.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Finte på passiv medspiller (utvikle kun om behov til mindre passiv medspiller).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Hopp/dropp fra benk i forkant av finte, for å kunne skape mer temposkifte.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Finte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3797442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Kast - Pasning med siden til, pasning i fart og andre kastteknikker som støtpasning og </a:t>
            </a:r>
            <a:r>
              <a:rPr lang="nb-NO" dirty="0" err="1" smtClean="0"/>
              <a:t>håndleddspasning</a:t>
            </a:r>
            <a:r>
              <a:rPr lang="nb-NO" dirty="0"/>
              <a:t>.</a:t>
            </a:r>
            <a:endParaRPr lang="nb-NO" dirty="0" smtClean="0"/>
          </a:p>
          <a:p>
            <a:r>
              <a:rPr lang="nb-NO" dirty="0" smtClean="0"/>
              <a:t>Mottak</a:t>
            </a:r>
          </a:p>
          <a:p>
            <a:r>
              <a:rPr lang="nb-NO" dirty="0" smtClean="0"/>
              <a:t>Ballkontroll – stusse med begge hender </a:t>
            </a:r>
          </a:p>
          <a:p>
            <a:r>
              <a:rPr lang="nb-NO" dirty="0" smtClean="0"/>
              <a:t>Grunnskudd</a:t>
            </a:r>
          </a:p>
          <a:p>
            <a:r>
              <a:rPr lang="nb-NO" dirty="0" smtClean="0"/>
              <a:t>Hoppskudd</a:t>
            </a:r>
          </a:p>
          <a:p>
            <a:r>
              <a:rPr lang="nb-NO" dirty="0" smtClean="0"/>
              <a:t>Kroppsbeherskelse</a:t>
            </a:r>
          </a:p>
          <a:p>
            <a:r>
              <a:rPr lang="nb-NO" dirty="0" smtClean="0"/>
              <a:t>Fotarbeid</a:t>
            </a:r>
          </a:p>
          <a:p>
            <a:r>
              <a:rPr lang="nb-NO" dirty="0" smtClean="0"/>
              <a:t>En finte (venstre/høyre – høyre/venstre) – som igjen blir en del av et pådrag når man setter sammen finten med pasning til siden.</a:t>
            </a:r>
          </a:p>
          <a:p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Tekniske arbeidsområder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2616370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2575198" cy="40516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Fokus/viktig: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Høy arm </a:t>
            </a:r>
          </a:p>
          <a:p>
            <a:r>
              <a:rPr lang="nb-NO" dirty="0" smtClean="0"/>
              <a:t>Rett fot foran</a:t>
            </a:r>
          </a:p>
          <a:p>
            <a:r>
              <a:rPr lang="nb-NO" dirty="0" smtClean="0"/>
              <a:t>Tå mot mål </a:t>
            </a:r>
          </a:p>
          <a:p>
            <a:r>
              <a:rPr lang="nb-NO" dirty="0" smtClean="0"/>
              <a:t>Balanse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sz="1400" i="1" dirty="0" smtClean="0"/>
              <a:t>Se gul tråd mini – 10 år for mer.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059832" y="1825624"/>
            <a:ext cx="5455518" cy="46997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Med vegg eller en annen spiller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Partner i bevegelse mot ballen, tre skritt og kaster tilbake.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Stå sidelengs mot vegg, tå mot «mål» kast sidelengs mot vegg (begge veier)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To og to står sidelengs, tå mot «mål» og kaster til hverandre – jobbe med detaljer.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Kaste sidelengs som en del av pådragsspill – tre og tre sammen.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Kast 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1043677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Fokus: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Hendene i høyde med haken</a:t>
            </a:r>
          </a:p>
          <a:p>
            <a:r>
              <a:rPr lang="nb-NO" dirty="0" smtClean="0"/>
              <a:t>Tomlene bak ballen</a:t>
            </a:r>
          </a:p>
          <a:p>
            <a:r>
              <a:rPr lang="nb-NO" dirty="0" smtClean="0"/>
              <a:t>Øye på ballen</a:t>
            </a:r>
          </a:p>
          <a:p>
            <a:r>
              <a:rPr lang="nb-NO" dirty="0" smtClean="0"/>
              <a:t>Bevegelse mot ball</a:t>
            </a:r>
          </a:p>
          <a:p>
            <a:r>
              <a:rPr lang="nb-NO" dirty="0" smtClean="0"/>
              <a:t>Kroppen bak ballen</a:t>
            </a:r>
          </a:p>
          <a:p>
            <a:r>
              <a:rPr lang="nb-NO" dirty="0" smtClean="0"/>
              <a:t>Dempe mottak med å bøye albuene</a:t>
            </a:r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(Se kast)</a:t>
            </a:r>
          </a:p>
          <a:p>
            <a:r>
              <a:rPr lang="nb-NO" dirty="0" smtClean="0"/>
              <a:t>Med en vegg eller annen spiller</a:t>
            </a:r>
          </a:p>
          <a:p>
            <a:endParaRPr lang="nb-NO" dirty="0"/>
          </a:p>
          <a:p>
            <a:r>
              <a:rPr lang="nb-NO" dirty="0" smtClean="0"/>
              <a:t>Kast ball. Jobb hurtig fram og tilbake mellom to punkter å vær klar til å motta og kaste ball igjen.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Mottak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167530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07925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Fokus:</a:t>
            </a:r>
          </a:p>
          <a:p>
            <a:endParaRPr lang="nb-NO" dirty="0"/>
          </a:p>
          <a:p>
            <a:r>
              <a:rPr lang="nb-NO" dirty="0" smtClean="0"/>
              <a:t>Øyne på ballen(e)</a:t>
            </a:r>
          </a:p>
          <a:p>
            <a:r>
              <a:rPr lang="nb-NO" dirty="0" smtClean="0"/>
              <a:t>Føle seg frem med bevegelsen av ballen(e)</a:t>
            </a:r>
          </a:p>
          <a:p>
            <a:r>
              <a:rPr lang="nb-NO" dirty="0" smtClean="0"/>
              <a:t>Etter hvert forsøke å se opp slik at man har oversikt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79912" y="1825625"/>
            <a:ext cx="473543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1 ball:</a:t>
            </a:r>
          </a:p>
          <a:p>
            <a:r>
              <a:rPr lang="nb-NO" dirty="0" smtClean="0"/>
              <a:t>Går rundt på ett område. Hils/</a:t>
            </a:r>
            <a:r>
              <a:rPr lang="nb-NO" dirty="0" err="1" smtClean="0"/>
              <a:t>high</a:t>
            </a:r>
            <a:r>
              <a:rPr lang="nb-NO" dirty="0" smtClean="0"/>
              <a:t> </a:t>
            </a:r>
            <a:r>
              <a:rPr lang="nb-NO" dirty="0" err="1" smtClean="0"/>
              <a:t>five</a:t>
            </a:r>
            <a:r>
              <a:rPr lang="nb-NO" dirty="0" smtClean="0"/>
              <a:t> med en annen spiller mens du stusser med den andre.</a:t>
            </a:r>
          </a:p>
          <a:p>
            <a:r>
              <a:rPr lang="nb-NO" dirty="0" smtClean="0"/>
              <a:t>Videreutvikling: Samme avgrensede område, slå bort ballen til en annen spiller mens du stusser.</a:t>
            </a:r>
          </a:p>
          <a:p>
            <a:r>
              <a:rPr lang="nb-NO" dirty="0" smtClean="0"/>
              <a:t>Bruk kjegler til å lage en hinderløype.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2 baller:</a:t>
            </a:r>
          </a:p>
          <a:p>
            <a:pPr marL="0" indent="0">
              <a:buNone/>
            </a:pPr>
            <a:r>
              <a:rPr lang="nb-NO" dirty="0" smtClean="0"/>
              <a:t>Stuss begge to til ett punkt og tilbake (Konkurranse?)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Ballkontroll - stuss</a:t>
            </a:r>
            <a:endParaRPr lang="nb-NO" sz="4800" b="1" i="1" dirty="0"/>
          </a:p>
        </p:txBody>
      </p:sp>
      <p:sp>
        <p:nvSpPr>
          <p:cNvPr id="2" name="TekstSylinder 1"/>
          <p:cNvSpPr txBox="1"/>
          <p:nvPr/>
        </p:nvSpPr>
        <p:spPr>
          <a:xfrm>
            <a:off x="323528" y="5899945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i="1" dirty="0" smtClean="0"/>
              <a:t>Håndball uten eller med så lite stuss som mulig går raskere enn med stuss!!</a:t>
            </a:r>
            <a:endParaRPr lang="nb-NO" sz="1400" i="1" dirty="0"/>
          </a:p>
        </p:txBody>
      </p:sp>
    </p:spTree>
    <p:extLst>
      <p:ext uri="{BB962C8B-B14F-4D97-AF65-F5344CB8AC3E}">
        <p14:creationId xmlns:p14="http://schemas.microsoft.com/office/powerpoint/2010/main" val="129767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600" dirty="0" smtClean="0"/>
              <a:t>Fokus:</a:t>
            </a:r>
          </a:p>
          <a:p>
            <a:pPr marL="0" indent="0">
              <a:buNone/>
            </a:pPr>
            <a:endParaRPr lang="nb-NO" sz="2600" dirty="0"/>
          </a:p>
          <a:p>
            <a:r>
              <a:rPr lang="nb-NO" sz="2600" dirty="0" smtClean="0"/>
              <a:t>Balanse</a:t>
            </a:r>
          </a:p>
          <a:p>
            <a:r>
              <a:rPr lang="nb-NO" sz="2600" dirty="0" smtClean="0"/>
              <a:t>Stem</a:t>
            </a:r>
          </a:p>
          <a:p>
            <a:r>
              <a:rPr lang="nb-NO" sz="2600" dirty="0" smtClean="0"/>
              <a:t>Kraft fra tå, gjennom kropp og ut i arm.</a:t>
            </a:r>
            <a:endParaRPr lang="nb-NO" sz="2600" dirty="0"/>
          </a:p>
          <a:p>
            <a:r>
              <a:rPr lang="nb-NO" sz="2600" dirty="0" smtClean="0"/>
              <a:t>I et grunnskudd skal venstre tå være den tåa som er mot mål i skuddavlevering (for høyrehendt spiller)</a:t>
            </a:r>
          </a:p>
          <a:p>
            <a:pPr marL="0" indent="0">
              <a:buNone/>
            </a:pPr>
            <a:endParaRPr lang="nb-NO" sz="2600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sz="1600" i="1" dirty="0" smtClean="0"/>
          </a:p>
          <a:p>
            <a:pPr marL="0" indent="0">
              <a:buNone/>
            </a:pPr>
            <a:r>
              <a:rPr lang="nb-NO" sz="1600" i="1" dirty="0" smtClean="0"/>
              <a:t>Se ellers Gul tråd - Mini til 10 år for detaljer på hvordan arm og kropp skal koordineres.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600" dirty="0" smtClean="0"/>
              <a:t>Øvelser:</a:t>
            </a:r>
          </a:p>
          <a:p>
            <a:pPr marL="0" indent="0">
              <a:buNone/>
            </a:pPr>
            <a:endParaRPr lang="nb-NO" sz="2600" dirty="0"/>
          </a:p>
          <a:p>
            <a:r>
              <a:rPr lang="nb-NO" sz="2600" dirty="0" smtClean="0"/>
              <a:t>Merke på vegg – treffpunkt og kraft</a:t>
            </a:r>
          </a:p>
          <a:p>
            <a:r>
              <a:rPr lang="nb-NO" sz="2600" dirty="0" smtClean="0"/>
              <a:t>Tre skritt – skudd.</a:t>
            </a:r>
          </a:p>
          <a:p>
            <a:r>
              <a:rPr lang="nb-NO" sz="2600" dirty="0" smtClean="0"/>
              <a:t>Avtalte skudd (fast hjørne eller trener står bak mål og peker).</a:t>
            </a:r>
          </a:p>
          <a:p>
            <a:r>
              <a:rPr lang="nb-NO" sz="2600" dirty="0" smtClean="0"/>
              <a:t>Skudd etter mottak (med oppspillspunkt).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Grunnskudd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2646341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36728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600" dirty="0" smtClean="0"/>
              <a:t>Fokus:</a:t>
            </a:r>
          </a:p>
          <a:p>
            <a:pPr marL="0" indent="0">
              <a:buNone/>
            </a:pPr>
            <a:endParaRPr lang="nb-NO" sz="2600" dirty="0" smtClean="0"/>
          </a:p>
          <a:p>
            <a:r>
              <a:rPr lang="nb-NO" sz="2600" dirty="0" smtClean="0"/>
              <a:t>Stem</a:t>
            </a:r>
          </a:p>
          <a:p>
            <a:r>
              <a:rPr lang="nb-NO" sz="2600" dirty="0" smtClean="0"/>
              <a:t>Timing</a:t>
            </a:r>
          </a:p>
          <a:p>
            <a:r>
              <a:rPr lang="nb-NO" sz="2600" dirty="0" smtClean="0"/>
              <a:t>Bruke kraften i hoppet (krever basistrening/styrke).</a:t>
            </a:r>
          </a:p>
          <a:p>
            <a:r>
              <a:rPr lang="nb-NO" sz="2600" dirty="0" smtClean="0"/>
              <a:t>Satse på en fot, hoppe vertikalt, justere arm og avlevere ball når men er på et høyt punkt i hoppet.</a:t>
            </a:r>
          </a:p>
          <a:p>
            <a:endParaRPr lang="nb-NO" sz="2600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1200" i="1" dirty="0" smtClean="0"/>
          </a:p>
          <a:p>
            <a:pPr marL="0" indent="0">
              <a:buNone/>
            </a:pPr>
            <a:endParaRPr lang="nb-NO" sz="1200" i="1" dirty="0" smtClean="0"/>
          </a:p>
          <a:p>
            <a:pPr marL="0" indent="0">
              <a:buNone/>
            </a:pPr>
            <a:r>
              <a:rPr lang="nb-NO" sz="1200" i="1" dirty="0" smtClean="0"/>
              <a:t>Se ellers Gul tråd - Mini til 10 år for detaljer på hvordan arm og kropp skal koordineres.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211960" y="1825625"/>
            <a:ext cx="430339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600" dirty="0" smtClean="0"/>
              <a:t>Øvelser:</a:t>
            </a:r>
          </a:p>
          <a:p>
            <a:endParaRPr lang="nb-NO" sz="2600" dirty="0"/>
          </a:p>
          <a:p>
            <a:r>
              <a:rPr lang="nb-NO" sz="2600" dirty="0" smtClean="0"/>
              <a:t>Merke på vegg – treffpunkt og kraft</a:t>
            </a:r>
          </a:p>
          <a:p>
            <a:r>
              <a:rPr lang="nb-NO" sz="2600" dirty="0" smtClean="0"/>
              <a:t>Markert satssted: hoppe – avlevere pasning, deretter over til skudd.</a:t>
            </a:r>
          </a:p>
          <a:p>
            <a:r>
              <a:rPr lang="nb-NO" sz="2600" dirty="0" smtClean="0"/>
              <a:t>Avtalte skudd (fast hjørne eller trener står bak mål og peker) gjerne med oppspillspunkt</a:t>
            </a:r>
          </a:p>
          <a:p>
            <a:r>
              <a:rPr lang="nb-NO" sz="2600" dirty="0" smtClean="0"/>
              <a:t>Skudd etter mottak (med oppspillspunkt).</a:t>
            </a:r>
          </a:p>
          <a:p>
            <a:pPr marL="0" indent="0">
              <a:buNone/>
            </a:pPr>
            <a:endParaRPr lang="nb-NO" sz="2600" dirty="0" smtClean="0"/>
          </a:p>
          <a:p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Hoppskudd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2466116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2359174" cy="2539479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Fokus: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Balanse</a:t>
            </a:r>
          </a:p>
          <a:p>
            <a:r>
              <a:rPr lang="nb-NO" dirty="0" smtClean="0"/>
              <a:t>Tyngdepunkt</a:t>
            </a:r>
          </a:p>
          <a:p>
            <a:r>
              <a:rPr lang="nb-NO" dirty="0" smtClean="0"/>
              <a:t>Koordinasjon</a:t>
            </a:r>
          </a:p>
          <a:p>
            <a:r>
              <a:rPr lang="nb-NO" dirty="0" smtClean="0"/>
              <a:t>Hurtig forflytning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79912" y="1825625"/>
            <a:ext cx="4735438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r>
              <a:rPr lang="nb-NO" dirty="0" smtClean="0"/>
              <a:t>To og to, tråkke på tær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Enkel stige </a:t>
            </a:r>
            <a:endParaRPr lang="nb-NO" dirty="0"/>
          </a:p>
          <a:p>
            <a:pPr lvl="1"/>
            <a:r>
              <a:rPr lang="nb-NO" dirty="0" smtClean="0"/>
              <a:t>Rett fram</a:t>
            </a:r>
          </a:p>
          <a:p>
            <a:pPr lvl="1"/>
            <a:r>
              <a:rPr lang="nb-NO" dirty="0" smtClean="0"/>
              <a:t>Sidelengs </a:t>
            </a:r>
          </a:p>
          <a:p>
            <a:pPr lvl="1"/>
            <a:r>
              <a:rPr lang="nb-NO" dirty="0" smtClean="0"/>
              <a:t>Tyngdepunkt over stige, beina flyttes «inn, inn, ut, ut». Utvikling: hendene opp!</a:t>
            </a:r>
          </a:p>
          <a:p>
            <a:pPr marL="342900" lvl="1" indent="0">
              <a:buNone/>
            </a:pPr>
            <a:endParaRPr lang="nb-NO" dirty="0" smtClean="0"/>
          </a:p>
          <a:p>
            <a:r>
              <a:rPr lang="nb-NO" dirty="0" smtClean="0"/>
              <a:t>Dobbel stige</a:t>
            </a:r>
            <a:endParaRPr lang="nb-NO" dirty="0"/>
          </a:p>
          <a:p>
            <a:pPr lvl="1"/>
            <a:r>
              <a:rPr lang="nb-NO" dirty="0" smtClean="0"/>
              <a:t>Sidelengs</a:t>
            </a:r>
          </a:p>
          <a:p>
            <a:pPr marL="342900" lvl="1" indent="0">
              <a:buNone/>
            </a:pPr>
            <a:endParaRPr lang="nb-NO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Fotarbeid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714633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Fokus: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Øye-hånd koordinasjon</a:t>
            </a:r>
          </a:p>
          <a:p>
            <a:r>
              <a:rPr lang="nb-NO" dirty="0" smtClean="0"/>
              <a:t>Øye-fot koordinasjon</a:t>
            </a:r>
          </a:p>
          <a:p>
            <a:r>
              <a:rPr lang="nb-NO" dirty="0" smtClean="0"/>
              <a:t>Balanse </a:t>
            </a:r>
          </a:p>
          <a:p>
            <a:r>
              <a:rPr lang="nb-NO" dirty="0" smtClean="0"/>
              <a:t>Bevegelighet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Forlengs rulle</a:t>
            </a:r>
          </a:p>
          <a:p>
            <a:r>
              <a:rPr lang="nb-NO" dirty="0" smtClean="0"/>
              <a:t>Baklengs rulle</a:t>
            </a:r>
          </a:p>
          <a:p>
            <a:r>
              <a:rPr lang="nb-NO" dirty="0" smtClean="0"/>
              <a:t>Hinderløype</a:t>
            </a:r>
          </a:p>
          <a:p>
            <a:r>
              <a:rPr lang="nb-NO" dirty="0" smtClean="0"/>
              <a:t>Stige</a:t>
            </a:r>
          </a:p>
          <a:p>
            <a:r>
              <a:rPr lang="nb-NO" dirty="0" smtClean="0"/>
              <a:t>Uttøying</a:t>
            </a:r>
          </a:p>
          <a:p>
            <a:r>
              <a:rPr lang="nb-NO" dirty="0" smtClean="0"/>
              <a:t>Sjonglering</a:t>
            </a:r>
          </a:p>
          <a:p>
            <a:r>
              <a:rPr lang="nb-NO" dirty="0" smtClean="0"/>
              <a:t>Sparke og kaste ball samtidig</a:t>
            </a:r>
          </a:p>
          <a:p>
            <a:r>
              <a:rPr lang="nb-NO" dirty="0" smtClean="0"/>
              <a:t>En ball i stuss og en ball i luften.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Kroppsbeherskelse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2523244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621</Words>
  <Application>Microsoft Macintosh PowerPoint</Application>
  <PresentationFormat>Skjermfremvisning (4:3)</PresentationFormat>
  <Paragraphs>157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PowerPoint-presentasjon</vt:lpstr>
      <vt:lpstr>Tekniske arbeidsområder</vt:lpstr>
      <vt:lpstr>Kast </vt:lpstr>
      <vt:lpstr>Mottak</vt:lpstr>
      <vt:lpstr>Ballkontroll - stuss</vt:lpstr>
      <vt:lpstr>Grunnskudd</vt:lpstr>
      <vt:lpstr>Hoppskudd</vt:lpstr>
      <vt:lpstr>Fotarbeid</vt:lpstr>
      <vt:lpstr>Kroppsbeherskelse</vt:lpstr>
      <vt:lpstr>Finte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Treningsopplegg for Hundvåg håndball mini</dc:title>
  <dc:creator>Unni</dc:creator>
  <cp:lastModifiedBy>Marianne Østebø</cp:lastModifiedBy>
  <cp:revision>53</cp:revision>
  <dcterms:created xsi:type="dcterms:W3CDTF">2014-10-20T18:25:47Z</dcterms:created>
  <dcterms:modified xsi:type="dcterms:W3CDTF">2020-10-30T22:10:34Z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