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9"/>
  </p:notesMasterIdLst>
  <p:sldIdLst>
    <p:sldId id="278" r:id="rId2"/>
    <p:sldId id="279" r:id="rId3"/>
    <p:sldId id="290" r:id="rId4"/>
    <p:sldId id="286" r:id="rId5"/>
    <p:sldId id="287" r:id="rId6"/>
    <p:sldId id="288" r:id="rId7"/>
    <p:sldId id="28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4" autoAdjust="0"/>
    <p:restoredTop sz="94660"/>
  </p:normalViewPr>
  <p:slideViewPr>
    <p:cSldViewPr>
      <p:cViewPr varScale="1">
        <p:scale>
          <a:sx n="154" d="100"/>
          <a:sy n="154" d="100"/>
        </p:scale>
        <p:origin x="-12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18D48-44F3-4370-BEE4-DD416BBC1BEB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07DBA-C3C7-4D9B-9879-BE7F8BCC3E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4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70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8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47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60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53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2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54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68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2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7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84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1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780928"/>
            <a:ext cx="7772400" cy="205066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9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 tråd</a:t>
            </a:r>
            <a:r>
              <a:rPr lang="nb-NO" i="1" dirty="0" smtClean="0"/>
              <a:t/>
            </a:r>
            <a:br>
              <a:rPr lang="nb-NO" i="1" dirty="0" smtClean="0"/>
            </a:br>
            <a:r>
              <a:rPr lang="nb-NO" sz="4200" b="1" i="1" dirty="0" smtClean="0">
                <a:solidFill>
                  <a:srgbClr val="FF0000"/>
                </a:solidFill>
              </a:rPr>
              <a:t>13-14 år</a:t>
            </a:r>
            <a:endParaRPr lang="nb-NO" sz="4200" b="1" i="1" dirty="0">
              <a:solidFill>
                <a:srgbClr val="FF0000"/>
              </a:solidFill>
            </a:endParaRPr>
          </a:p>
        </p:txBody>
      </p:sp>
      <p:pic>
        <p:nvPicPr>
          <p:cNvPr id="6" name="Bilde 5" descr="hh_gu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6632"/>
            <a:ext cx="2550528" cy="255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71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8650" y="1844824"/>
            <a:ext cx="8047806" cy="4351338"/>
          </a:xfrm>
        </p:spPr>
        <p:txBody>
          <a:bodyPr>
            <a:normAutofit/>
          </a:bodyPr>
          <a:lstStyle/>
          <a:p>
            <a:r>
              <a:rPr lang="nb-NO" dirty="0" smtClean="0"/>
              <a:t>Kast – Gjenlegging, støt og håndleddspasninger, samt ekstra fokus på pasning etter pådrag og </a:t>
            </a:r>
            <a:r>
              <a:rPr lang="nb-NO" dirty="0" err="1" smtClean="0"/>
              <a:t>langspasninger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Mottak</a:t>
            </a:r>
          </a:p>
          <a:p>
            <a:r>
              <a:rPr lang="nb-NO" dirty="0" smtClean="0"/>
              <a:t>Ballkontroll</a:t>
            </a:r>
          </a:p>
          <a:p>
            <a:pPr marL="0" indent="0">
              <a:buNone/>
            </a:pPr>
            <a:r>
              <a:rPr lang="nb-NO" sz="1700" i="1" dirty="0" smtClean="0"/>
              <a:t>For øvelser og tekniske elementer </a:t>
            </a:r>
            <a:r>
              <a:rPr lang="nb-NO" sz="1700" i="1" dirty="0" err="1" smtClean="0"/>
              <a:t>ift</a:t>
            </a:r>
            <a:r>
              <a:rPr lang="nb-NO" sz="1700" i="1" dirty="0" smtClean="0"/>
              <a:t>. kast, mottak og ballkontroll, se gul tråd fra mini til 12 år. Kun de nye elementene er tatt med (støt, </a:t>
            </a:r>
            <a:r>
              <a:rPr lang="nb-NO" sz="1700" i="1" dirty="0" err="1" smtClean="0"/>
              <a:t>håndleddspasning</a:t>
            </a:r>
            <a:r>
              <a:rPr lang="nb-NO" sz="1700" i="1" dirty="0" smtClean="0"/>
              <a:t> og gjenlegging).</a:t>
            </a:r>
          </a:p>
          <a:p>
            <a:pPr marL="0" indent="0">
              <a:buNone/>
            </a:pPr>
            <a:endParaRPr lang="nb-NO" sz="1700" i="1" dirty="0" smtClean="0"/>
          </a:p>
          <a:p>
            <a:r>
              <a:rPr lang="nb-NO" dirty="0" smtClean="0"/>
              <a:t>Posisjonsskudd</a:t>
            </a:r>
          </a:p>
          <a:p>
            <a:r>
              <a:rPr lang="nb-NO" dirty="0" smtClean="0"/>
              <a:t>Kroppsbeherskelse, fotarbeid og forflytning</a:t>
            </a:r>
          </a:p>
          <a:p>
            <a:r>
              <a:rPr lang="nb-NO" dirty="0" smtClean="0"/>
              <a:t>Takling</a:t>
            </a:r>
          </a:p>
          <a:p>
            <a:r>
              <a:rPr lang="nb-NO" dirty="0" smtClean="0"/>
              <a:t>Overslagsfinte</a:t>
            </a:r>
            <a:endParaRPr lang="nb-NO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Tekniske arbeidsområder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31774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For kast/lange pasninger gjelder samme fokus som nevnt tidligere. Nytt element i Gul tråd  13-14 år: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Gjenlegging bak rygg: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Gjenlegging (enkelt for å holde ned forsvar):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 smtClean="0">
                <a:solidFill>
                  <a:srgbClr val="FF0000"/>
                </a:solidFill>
              </a:rPr>
              <a:t>Litt usikker på hvordan jeg skal beskrive dette på en god måte – å tenker at det beste er bilder !! Det er neste prosjekt </a:t>
            </a:r>
            <a:r>
              <a:rPr lang="nb-NO" b="1" smtClean="0">
                <a:solidFill>
                  <a:srgbClr val="FF0000"/>
                </a:solidFill>
              </a:rPr>
              <a:t>å begynne å få samlet inn.. </a:t>
            </a:r>
            <a:endParaRPr lang="nb-NO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Kast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775517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39552" y="1580906"/>
            <a:ext cx="4231382" cy="52635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2900" dirty="0" smtClean="0"/>
              <a:t>Fokus/viktig:</a:t>
            </a:r>
          </a:p>
          <a:p>
            <a:r>
              <a:rPr lang="nb-NO" sz="2900" dirty="0" smtClean="0"/>
              <a:t>Linjespiller</a:t>
            </a:r>
          </a:p>
          <a:p>
            <a:pPr lvl="1"/>
            <a:r>
              <a:rPr lang="nb-NO" sz="2600" dirty="0"/>
              <a:t>Høyde</a:t>
            </a:r>
          </a:p>
          <a:p>
            <a:pPr lvl="1"/>
            <a:r>
              <a:rPr lang="nb-NO" sz="2600" dirty="0"/>
              <a:t>Blikk opp</a:t>
            </a:r>
          </a:p>
          <a:p>
            <a:pPr lvl="1"/>
            <a:r>
              <a:rPr lang="nb-NO" sz="2600" dirty="0"/>
              <a:t>Høy arm i opphoppet</a:t>
            </a:r>
          </a:p>
          <a:p>
            <a:pPr lvl="1"/>
            <a:r>
              <a:rPr lang="nb-NO" sz="2600" dirty="0"/>
              <a:t>Hoppe på begge bein</a:t>
            </a:r>
          </a:p>
          <a:p>
            <a:pPr lvl="1"/>
            <a:r>
              <a:rPr lang="nb-NO" sz="2600" dirty="0"/>
              <a:t>Balanse</a:t>
            </a:r>
            <a:endParaRPr lang="nb-NO" sz="2600" dirty="0" smtClean="0"/>
          </a:p>
          <a:p>
            <a:r>
              <a:rPr lang="nb-NO" sz="2900" dirty="0" smtClean="0"/>
              <a:t>Kantspiller</a:t>
            </a:r>
          </a:p>
          <a:p>
            <a:pPr lvl="1"/>
            <a:r>
              <a:rPr lang="nb-NO" sz="2600" dirty="0"/>
              <a:t>Høyde</a:t>
            </a:r>
          </a:p>
          <a:p>
            <a:pPr lvl="1"/>
            <a:r>
              <a:rPr lang="nb-NO" sz="2600" dirty="0"/>
              <a:t>Vinkel i innhopp</a:t>
            </a:r>
          </a:p>
          <a:p>
            <a:pPr lvl="1"/>
            <a:r>
              <a:rPr lang="nb-NO" sz="2600" dirty="0"/>
              <a:t>Høy arm i opphoppet</a:t>
            </a:r>
          </a:p>
          <a:p>
            <a:pPr lvl="1"/>
            <a:r>
              <a:rPr lang="nb-NO" sz="2600" dirty="0"/>
              <a:t>Sats</a:t>
            </a:r>
          </a:p>
          <a:p>
            <a:pPr lvl="1"/>
            <a:r>
              <a:rPr lang="nb-NO" sz="2600" dirty="0"/>
              <a:t>Balanse</a:t>
            </a:r>
            <a:endParaRPr lang="nb-NO" sz="2600" dirty="0" smtClean="0"/>
          </a:p>
          <a:p>
            <a:r>
              <a:rPr lang="nb-NO" sz="2900" dirty="0" smtClean="0"/>
              <a:t>Bakspiller</a:t>
            </a:r>
          </a:p>
          <a:p>
            <a:pPr lvl="1"/>
            <a:r>
              <a:rPr lang="nb-NO" sz="2600" dirty="0"/>
              <a:t>Stem</a:t>
            </a:r>
          </a:p>
          <a:p>
            <a:pPr lvl="1"/>
            <a:r>
              <a:rPr lang="nb-NO" sz="2600" dirty="0"/>
              <a:t>Høyde på arm</a:t>
            </a:r>
          </a:p>
          <a:p>
            <a:pPr lvl="1"/>
            <a:r>
              <a:rPr lang="nb-NO" sz="2600" dirty="0"/>
              <a:t>Balanse</a:t>
            </a:r>
          </a:p>
          <a:p>
            <a:pPr lvl="1"/>
            <a:r>
              <a:rPr lang="nb-NO" sz="2600" dirty="0"/>
              <a:t>Håndledd</a:t>
            </a:r>
          </a:p>
          <a:p>
            <a:pPr lvl="1"/>
            <a:r>
              <a:rPr lang="nb-NO" sz="2600" dirty="0"/>
              <a:t>Retning (tå og arm)</a:t>
            </a:r>
            <a:endParaRPr lang="nb-NO" sz="2600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1600" i="1" dirty="0"/>
              <a:t>Se </a:t>
            </a:r>
            <a:r>
              <a:rPr lang="nb-NO" sz="1600" i="1" dirty="0" smtClean="0"/>
              <a:t> </a:t>
            </a:r>
            <a:r>
              <a:rPr lang="nb-NO" sz="1600" i="1" dirty="0"/>
              <a:t>Gul tråd - Mini til 10 år for detaljer på hvordan arm og kropp skal koordineres.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4008" y="1596930"/>
            <a:ext cx="3960440" cy="471239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2600" dirty="0" smtClean="0"/>
              <a:t>Øvelser:</a:t>
            </a:r>
            <a:endParaRPr lang="nb-NO" sz="2600" dirty="0"/>
          </a:p>
          <a:p>
            <a:pPr marL="0" indent="0">
              <a:buNone/>
            </a:pPr>
            <a:r>
              <a:rPr lang="nb-NO" sz="2600" dirty="0" smtClean="0"/>
              <a:t>Linjespiller:</a:t>
            </a:r>
          </a:p>
          <a:p>
            <a:r>
              <a:rPr lang="nb-NO" sz="2600" dirty="0" smtClean="0"/>
              <a:t>Jobbe tre og tre. En mot en, samt en som spiller inn. Handler om å skaffe rom og være i balanse og samtidig ta imot ball</a:t>
            </a:r>
          </a:p>
          <a:p>
            <a:r>
              <a:rPr lang="nb-NO" sz="2600" dirty="0" smtClean="0"/>
              <a:t>To kjegler med ca. en meters mellomrom. Stå ved kjegler en, ball kommer mot kjegler to. Få tak i ball, vend og fokus på elementene som er nevnt (her kan det jobbes vendinger begge veier)</a:t>
            </a:r>
          </a:p>
          <a:p>
            <a:pPr marL="0" indent="0">
              <a:buNone/>
            </a:pPr>
            <a:endParaRPr lang="nb-NO" sz="2600" dirty="0" smtClean="0"/>
          </a:p>
          <a:p>
            <a:pPr marL="0" indent="0">
              <a:buNone/>
            </a:pPr>
            <a:r>
              <a:rPr lang="nb-NO" sz="2600" dirty="0" smtClean="0"/>
              <a:t>Kantspiller:</a:t>
            </a:r>
          </a:p>
          <a:p>
            <a:r>
              <a:rPr lang="nb-NO" sz="2600" dirty="0" smtClean="0"/>
              <a:t>Stem på benk, fokus på nevnte elementer.</a:t>
            </a:r>
          </a:p>
          <a:p>
            <a:r>
              <a:rPr lang="nb-NO" sz="2600" dirty="0" smtClean="0"/>
              <a:t>Vanlig innhopp med fokus på </a:t>
            </a:r>
            <a:r>
              <a:rPr lang="nb-NO" sz="2600" dirty="0" err="1" smtClean="0"/>
              <a:t>opphopp</a:t>
            </a:r>
            <a:r>
              <a:rPr lang="nb-NO" sz="2600" dirty="0" smtClean="0"/>
              <a:t>, valg av vinkler og arm.</a:t>
            </a:r>
          </a:p>
          <a:p>
            <a:endParaRPr lang="nb-NO" sz="2600" dirty="0"/>
          </a:p>
          <a:p>
            <a:pPr marL="0" indent="0">
              <a:buNone/>
            </a:pPr>
            <a:r>
              <a:rPr lang="nb-NO" sz="2600" dirty="0" smtClean="0"/>
              <a:t>Bakspiller: </a:t>
            </a:r>
          </a:p>
          <a:p>
            <a:r>
              <a:rPr lang="nb-NO" sz="2600" dirty="0" smtClean="0"/>
              <a:t>Sats eller skudd mellom to markører (fokus på å gå inn med skulder første og fullføre armene).</a:t>
            </a:r>
          </a:p>
          <a:p>
            <a:pPr marL="0" indent="0">
              <a:buNone/>
            </a:pPr>
            <a:endParaRPr lang="nb-NO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80253"/>
            <a:ext cx="7886700" cy="1325563"/>
          </a:xfr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Posisjonsskudd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318653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Fokus/viktig: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Balanse</a:t>
            </a:r>
          </a:p>
          <a:p>
            <a:r>
              <a:rPr lang="nb-NO" dirty="0" smtClean="0"/>
              <a:t>Bevegelighet</a:t>
            </a:r>
          </a:p>
          <a:p>
            <a:r>
              <a:rPr lang="nb-NO" dirty="0" smtClean="0"/>
              <a:t>Forflytning, raske bein </a:t>
            </a:r>
          </a:p>
          <a:p>
            <a:r>
              <a:rPr lang="nb-NO" dirty="0" smtClean="0"/>
              <a:t>Tyngdepunkt</a:t>
            </a:r>
          </a:p>
          <a:p>
            <a:r>
              <a:rPr lang="nb-NO" dirty="0" smtClean="0"/>
              <a:t>Koordinasjon</a:t>
            </a:r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19872" y="1825624"/>
            <a:ext cx="5328592" cy="46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Øvelser</a:t>
            </a:r>
            <a:r>
              <a:rPr lang="nb-NO" dirty="0" smtClean="0"/>
              <a:t>:</a:t>
            </a:r>
            <a:endParaRPr lang="nb-NO" dirty="0"/>
          </a:p>
          <a:p>
            <a:r>
              <a:rPr lang="nb-NO" dirty="0" smtClean="0"/>
              <a:t>Ruller</a:t>
            </a:r>
            <a:endParaRPr lang="nb-NO" dirty="0"/>
          </a:p>
          <a:p>
            <a:r>
              <a:rPr lang="nb-NO" dirty="0" smtClean="0"/>
              <a:t>Stige</a:t>
            </a:r>
            <a:endParaRPr lang="nb-NO" dirty="0"/>
          </a:p>
          <a:p>
            <a:r>
              <a:rPr lang="nb-NO" dirty="0"/>
              <a:t>Uttøying</a:t>
            </a:r>
          </a:p>
          <a:p>
            <a:r>
              <a:rPr lang="nb-NO" dirty="0" smtClean="0"/>
              <a:t>En </a:t>
            </a:r>
            <a:r>
              <a:rPr lang="nb-NO" dirty="0"/>
              <a:t>ball i stuss og en ball i </a:t>
            </a:r>
            <a:r>
              <a:rPr lang="nb-NO" dirty="0" smtClean="0"/>
              <a:t>luften. Gjerne to og to sammen.</a:t>
            </a:r>
          </a:p>
          <a:p>
            <a:r>
              <a:rPr lang="nb-NO" dirty="0" err="1" smtClean="0"/>
              <a:t>Bosuball</a:t>
            </a:r>
            <a:r>
              <a:rPr lang="nb-NO" dirty="0" smtClean="0"/>
              <a:t> – hopp og balanse</a:t>
            </a:r>
          </a:p>
          <a:p>
            <a:r>
              <a:rPr lang="nb-NO" dirty="0" smtClean="0"/>
              <a:t>Rundt og over kjegler (bein i bevegelse).</a:t>
            </a:r>
          </a:p>
          <a:p>
            <a:pPr marL="0" indent="0">
              <a:buNone/>
            </a:pPr>
            <a:endParaRPr lang="nb-NO" sz="1400" i="1" dirty="0" smtClean="0"/>
          </a:p>
          <a:p>
            <a:pPr marL="0" indent="0">
              <a:buNone/>
            </a:pPr>
            <a:endParaRPr lang="nb-NO" sz="1400" i="1" dirty="0"/>
          </a:p>
          <a:p>
            <a:pPr marL="0" indent="0">
              <a:buNone/>
            </a:pPr>
            <a:endParaRPr lang="nb-NO" sz="1400" i="1" dirty="0" smtClean="0"/>
          </a:p>
          <a:p>
            <a:pPr marL="0" indent="0">
              <a:buNone/>
            </a:pPr>
            <a:endParaRPr lang="nb-NO" sz="1400" i="1" dirty="0" smtClean="0"/>
          </a:p>
          <a:p>
            <a:pPr marL="0" indent="0">
              <a:buNone/>
            </a:pPr>
            <a:r>
              <a:rPr lang="nb-NO" sz="1400" i="1" dirty="0" smtClean="0"/>
              <a:t>Se ellers gul tråd 11-12 år for øvelser.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nb-NO" sz="4800" b="1" i="1" dirty="0" smtClean="0"/>
              <a:t>Kroppsbeherskelse, fotarbeid og forflytning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4059522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286323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Fokus/viktig:</a:t>
            </a:r>
          </a:p>
          <a:p>
            <a:r>
              <a:rPr lang="nb-NO" dirty="0" smtClean="0"/>
              <a:t>Skråstilling mot skuddarm</a:t>
            </a:r>
          </a:p>
          <a:p>
            <a:r>
              <a:rPr lang="nb-NO" dirty="0" smtClean="0"/>
              <a:t>Bred beinstilling</a:t>
            </a:r>
          </a:p>
          <a:p>
            <a:r>
              <a:rPr lang="nb-NO" dirty="0" smtClean="0"/>
              <a:t>Kontakt med gulvet</a:t>
            </a:r>
          </a:p>
          <a:p>
            <a:r>
              <a:rPr lang="nb-NO" dirty="0" smtClean="0"/>
              <a:t>Treffe skulder</a:t>
            </a:r>
          </a:p>
          <a:p>
            <a:r>
              <a:rPr lang="nb-NO" dirty="0" smtClean="0"/>
              <a:t>Søke ball</a:t>
            </a:r>
          </a:p>
          <a:p>
            <a:r>
              <a:rPr lang="nb-NO" dirty="0" smtClean="0"/>
              <a:t>Balanse og kontroll</a:t>
            </a:r>
          </a:p>
          <a:p>
            <a:r>
              <a:rPr lang="nb-NO" dirty="0" smtClean="0"/>
              <a:t>Ingen «rusing».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91880" y="1825625"/>
            <a:ext cx="502347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Øvelser:</a:t>
            </a:r>
          </a:p>
          <a:p>
            <a:endParaRPr lang="nb-NO" dirty="0"/>
          </a:p>
          <a:p>
            <a:r>
              <a:rPr lang="nb-NO" sz="2000" dirty="0" smtClean="0"/>
              <a:t>Tre </a:t>
            </a:r>
            <a:r>
              <a:rPr lang="nb-NO" sz="2000" dirty="0"/>
              <a:t>og tre, en i midten, en ball. Den med ball setter pådrag på den som står i midten, og blir taklet. Disse to bytter plass og ballen går til tredjemann, som setter pådrag på den som nå er i midten, disse bytter plass </a:t>
            </a:r>
            <a:r>
              <a:rPr lang="nb-NO" sz="2000" dirty="0" err="1"/>
              <a:t>etc</a:t>
            </a:r>
            <a:r>
              <a:rPr lang="nb-NO" sz="2000" dirty="0"/>
              <a:t>… </a:t>
            </a:r>
            <a:endParaRPr lang="nb-NO" sz="2000" dirty="0" smtClean="0"/>
          </a:p>
          <a:p>
            <a:r>
              <a:rPr lang="nb-NO" sz="2000" dirty="0"/>
              <a:t>Syv og syv. To i forsvar. Angriperne prøver å få ballen inn til spilleren i sentrum. Forsvar prøver å vinne ballen. Angriperne har ikke lov å bevege seg (kun et steg i hver retning</a:t>
            </a:r>
            <a:r>
              <a:rPr lang="nb-NO" sz="2000" dirty="0" smtClean="0"/>
              <a:t>). Forsvarer bytter når den tar ball eller når den låser ned spiller med ball.</a:t>
            </a:r>
          </a:p>
          <a:p>
            <a:r>
              <a:rPr lang="nb-NO" sz="2000" dirty="0" smtClean="0"/>
              <a:t>2 mot 2/3 mot 4 – fokus på å </a:t>
            </a:r>
            <a:r>
              <a:rPr lang="nb-NO" sz="2000" dirty="0" err="1" smtClean="0"/>
              <a:t>å</a:t>
            </a:r>
            <a:r>
              <a:rPr lang="nb-NO" sz="2000" dirty="0" smtClean="0"/>
              <a:t> jobbe inn til 6 meter og fram til 9 meter for å takle.</a:t>
            </a:r>
            <a:endParaRPr lang="nb-NO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Takling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299882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7543750" cy="4627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 smtClean="0"/>
              <a:t>Fokusområder ved finten er fortsatt det samme som i gul tråd mini – 10 år.</a:t>
            </a:r>
            <a:r>
              <a:rPr lang="nb-NO" sz="1800" dirty="0"/>
              <a:t> </a:t>
            </a:r>
            <a:r>
              <a:rPr lang="nb-NO" sz="1800" dirty="0" smtClean="0"/>
              <a:t>Ny finte for gul tråd 13-14 år: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Overslagsfinte:</a:t>
            </a:r>
          </a:p>
          <a:p>
            <a:r>
              <a:rPr lang="nb-NO" dirty="0" smtClean="0"/>
              <a:t>Tekniske elementer som nevnt i mini-10 år i inngangen.</a:t>
            </a:r>
          </a:p>
          <a:p>
            <a:r>
              <a:rPr lang="nb-NO" dirty="0" smtClean="0"/>
              <a:t>Hurtig, eksplosiv sirkel i overslaget (bøy i albuen).</a:t>
            </a:r>
          </a:p>
          <a:p>
            <a:r>
              <a:rPr lang="nb-NO" dirty="0" smtClean="0"/>
              <a:t>Bruke motsatt arm til å ta ned motstander arm i finten.</a:t>
            </a:r>
          </a:p>
          <a:p>
            <a:r>
              <a:rPr lang="nb-NO" dirty="0" smtClean="0"/>
              <a:t>Bruke albuen på skuddarm til å flytta forsvarer etter finten.</a:t>
            </a:r>
          </a:p>
          <a:p>
            <a:endParaRPr lang="nb-NO" sz="1400" i="1" dirty="0" smtClean="0"/>
          </a:p>
          <a:p>
            <a:pPr marL="0" indent="0">
              <a:buNone/>
            </a:pPr>
            <a:endParaRPr lang="nb-NO" sz="1400" i="1" dirty="0"/>
          </a:p>
          <a:p>
            <a:pPr marL="0" indent="0">
              <a:buNone/>
            </a:pPr>
            <a:endParaRPr lang="nb-NO" sz="1400" i="1" dirty="0" smtClean="0"/>
          </a:p>
          <a:p>
            <a:pPr marL="0" indent="0">
              <a:buNone/>
            </a:pPr>
            <a:endParaRPr lang="nb-NO" sz="1400" i="1" dirty="0"/>
          </a:p>
          <a:p>
            <a:pPr marL="0" indent="0">
              <a:buNone/>
            </a:pPr>
            <a:r>
              <a:rPr lang="nb-NO" sz="1400" i="1" dirty="0" smtClean="0"/>
              <a:t>Bruke øvelsene fra gul tråd mini-12 år.</a:t>
            </a:r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Overslagsfinte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190904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633</Words>
  <Application>Microsoft Macintosh PowerPoint</Application>
  <PresentationFormat>Skjermfremvisning (4:3)</PresentationFormat>
  <Paragraphs>106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PowerPoint-presentasjon</vt:lpstr>
      <vt:lpstr>Tekniske arbeidsområder</vt:lpstr>
      <vt:lpstr>Kast</vt:lpstr>
      <vt:lpstr>Posisjonsskudd</vt:lpstr>
      <vt:lpstr>Kroppsbeherskelse, fotarbeid og forflytning</vt:lpstr>
      <vt:lpstr>Takling</vt:lpstr>
      <vt:lpstr>Overslagsfinte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Treningsopplegg for Hundvåg håndball mini</dc:title>
  <dc:creator>Unni</dc:creator>
  <cp:lastModifiedBy>Marianne Østebø</cp:lastModifiedBy>
  <cp:revision>53</cp:revision>
  <dcterms:created xsi:type="dcterms:W3CDTF">2014-10-20T18:25:47Z</dcterms:created>
  <dcterms:modified xsi:type="dcterms:W3CDTF">2020-10-30T22:11:13Z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