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4" autoAdjust="0"/>
    <p:restoredTop sz="94660"/>
  </p:normalViewPr>
  <p:slideViewPr>
    <p:cSldViewPr>
      <p:cViewPr varScale="1">
        <p:scale>
          <a:sx n="154" d="100"/>
          <a:sy n="154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8D48-44F3-4370-BEE4-DD416BBC1BEB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07DBA-C3C7-4D9B-9879-BE7F8BCC3E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4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7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8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4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0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53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2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5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6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1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780928"/>
            <a:ext cx="7772400" cy="205066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9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 tråd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sz="4200" b="1" i="1" dirty="0" smtClean="0">
                <a:solidFill>
                  <a:srgbClr val="FFFF00"/>
                </a:solidFill>
              </a:rPr>
              <a:t>15-16 år</a:t>
            </a:r>
            <a:endParaRPr lang="nb-NO" sz="4200" b="1" i="1" dirty="0">
              <a:solidFill>
                <a:srgbClr val="FFFF00"/>
              </a:solidFill>
            </a:endParaRPr>
          </a:p>
        </p:txBody>
      </p:sp>
      <p:pic>
        <p:nvPicPr>
          <p:cNvPr id="6" name="Bilde 5" descr="hh_gu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2550528" cy="255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9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Kast– situasjonsavhengige pasninger med arm og hånd, og langspaninger.</a:t>
            </a:r>
          </a:p>
          <a:p>
            <a:r>
              <a:rPr lang="nb-NO" dirty="0" smtClean="0"/>
              <a:t>Mottak – situasjonsavhengige mottak.</a:t>
            </a:r>
          </a:p>
          <a:p>
            <a:r>
              <a:rPr lang="nb-NO" dirty="0" smtClean="0"/>
              <a:t>Ballkontroll</a:t>
            </a:r>
          </a:p>
          <a:p>
            <a:r>
              <a:rPr lang="nb-NO" dirty="0" smtClean="0"/>
              <a:t>Posisjonsskudd</a:t>
            </a:r>
          </a:p>
          <a:p>
            <a:r>
              <a:rPr lang="nb-NO" dirty="0" smtClean="0"/>
              <a:t>Kroppsbeherskelse, fotarbeid og forflytning</a:t>
            </a:r>
          </a:p>
          <a:p>
            <a:r>
              <a:rPr lang="nb-NO" dirty="0" smtClean="0"/>
              <a:t>Takling og styring av skudd</a:t>
            </a:r>
          </a:p>
          <a:p>
            <a:r>
              <a:rPr lang="nb-NO" dirty="0" smtClean="0"/>
              <a:t>Finte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i="1" dirty="0" smtClean="0"/>
              <a:t>Handler om å automatisere bevegelsene i gul tråd mini-14 år. </a:t>
            </a:r>
          </a:p>
          <a:p>
            <a:pPr marL="0" indent="0">
              <a:buNone/>
            </a:pPr>
            <a:r>
              <a:rPr lang="nb-NO" i="1" dirty="0" smtClean="0"/>
              <a:t>* Følg lagets og spillernes utvikling </a:t>
            </a:r>
            <a:r>
              <a:rPr lang="nb-NO" i="1" dirty="0" err="1" smtClean="0"/>
              <a:t>ift</a:t>
            </a:r>
            <a:r>
              <a:rPr lang="nb-NO" i="1" dirty="0" smtClean="0"/>
              <a:t>. å legge inn nye elementer som for eksempel trekk/bestemte bevegelsesmønster.</a:t>
            </a:r>
            <a:endParaRPr lang="nb-NO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Tekniske arbeidsområder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37448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68</Words>
  <Application>Microsoft Macintosh PowerPoint</Application>
  <PresentationFormat>Skjermfremvisning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Tekniske arbeidsområder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Treningsopplegg for Hundvåg håndball mini</dc:title>
  <dc:creator>Unni</dc:creator>
  <cp:lastModifiedBy>Marianne Østebø</cp:lastModifiedBy>
  <cp:revision>54</cp:revision>
  <dcterms:created xsi:type="dcterms:W3CDTF">2014-10-20T18:25:47Z</dcterms:created>
  <dcterms:modified xsi:type="dcterms:W3CDTF">2020-10-30T22:13:21Z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