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4"/>
  </p:notesMasterIdLst>
  <p:sldIdLst>
    <p:sldId id="281" r:id="rId2"/>
    <p:sldId id="282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14" autoAdjust="0"/>
    <p:restoredTop sz="94660"/>
  </p:normalViewPr>
  <p:slideViewPr>
    <p:cSldViewPr>
      <p:cViewPr varScale="1">
        <p:scale>
          <a:sx n="154" d="100"/>
          <a:sy n="154" d="100"/>
        </p:scale>
        <p:origin x="-120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18D48-44F3-4370-BEE4-DD416BBC1BEB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07DBA-C3C7-4D9B-9879-BE7F8BCC3E3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7420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8700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0880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847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601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953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325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0544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668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728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763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784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012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2780928"/>
            <a:ext cx="7772400" cy="2050667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b-NO" sz="9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Gul tråd</a:t>
            </a:r>
            <a:r>
              <a:rPr lang="nb-NO" i="1" dirty="0" smtClean="0"/>
              <a:t/>
            </a:r>
            <a:br>
              <a:rPr lang="nb-NO" i="1" dirty="0" smtClean="0"/>
            </a:br>
            <a:r>
              <a:rPr lang="nb-NO" sz="4200" b="1" i="1" dirty="0" smtClean="0">
                <a:solidFill>
                  <a:srgbClr val="FFFF00"/>
                </a:solidFill>
              </a:rPr>
              <a:t>15-16 år</a:t>
            </a:r>
            <a:endParaRPr lang="nb-NO" sz="4200" b="1" i="1" dirty="0">
              <a:solidFill>
                <a:srgbClr val="FFFF00"/>
              </a:solidFill>
            </a:endParaRPr>
          </a:p>
        </p:txBody>
      </p:sp>
      <p:pic>
        <p:nvPicPr>
          <p:cNvPr id="6" name="Bilde 5" descr="hh_gul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16632"/>
            <a:ext cx="2550528" cy="255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891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Kast– situasjonsavhengige pasninger med arm og hånd, og langspaninger.</a:t>
            </a:r>
          </a:p>
          <a:p>
            <a:r>
              <a:rPr lang="nb-NO" dirty="0" smtClean="0"/>
              <a:t>Mottak – situasjonsavhengige mottak.</a:t>
            </a:r>
          </a:p>
          <a:p>
            <a:r>
              <a:rPr lang="nb-NO" dirty="0" smtClean="0"/>
              <a:t>Ballkontroll</a:t>
            </a:r>
          </a:p>
          <a:p>
            <a:r>
              <a:rPr lang="nb-NO" dirty="0" smtClean="0"/>
              <a:t>Posisjonsskudd</a:t>
            </a:r>
          </a:p>
          <a:p>
            <a:r>
              <a:rPr lang="nb-NO" dirty="0" smtClean="0"/>
              <a:t>Kroppsbeherskelse, fotarbeid og forflytning</a:t>
            </a:r>
          </a:p>
          <a:p>
            <a:r>
              <a:rPr lang="nb-NO" dirty="0" smtClean="0"/>
              <a:t>Takling og styring av skudd</a:t>
            </a:r>
          </a:p>
          <a:p>
            <a:r>
              <a:rPr lang="nb-NO" dirty="0" smtClean="0"/>
              <a:t>Finte</a:t>
            </a:r>
          </a:p>
          <a:p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i="1" dirty="0" smtClean="0"/>
              <a:t>Handler om å automatisere bevegelsene i gul tråd mini-14 år. </a:t>
            </a:r>
          </a:p>
          <a:p>
            <a:pPr marL="0" indent="0">
              <a:buNone/>
            </a:pPr>
            <a:r>
              <a:rPr lang="nb-NO" i="1" dirty="0" smtClean="0"/>
              <a:t>* Følg lagets og spillernes utvikling </a:t>
            </a:r>
            <a:r>
              <a:rPr lang="nb-NO" i="1" dirty="0" err="1" smtClean="0"/>
              <a:t>ift</a:t>
            </a:r>
            <a:r>
              <a:rPr lang="nb-NO" i="1" dirty="0" smtClean="0"/>
              <a:t>. å legge inn nye elementer som for eksempel trekk/bestemte bevegelsesmønster.</a:t>
            </a:r>
            <a:endParaRPr lang="nb-NO" i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Tekniske arbeidsområder</a:t>
            </a:r>
            <a:endParaRPr lang="nb-NO" sz="4800" b="1" i="1" dirty="0"/>
          </a:p>
        </p:txBody>
      </p:sp>
    </p:spTree>
    <p:extLst>
      <p:ext uri="{BB962C8B-B14F-4D97-AF65-F5344CB8AC3E}">
        <p14:creationId xmlns:p14="http://schemas.microsoft.com/office/powerpoint/2010/main" val="374482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68</Words>
  <Application>Microsoft Macintosh PowerPoint</Application>
  <PresentationFormat>Skjermfremvisning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Office-tema</vt:lpstr>
      <vt:lpstr>PowerPoint-presentasjon</vt:lpstr>
      <vt:lpstr>Tekniske arbeidsområder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Treningsopplegg for Hundvåg håndball mini</dc:title>
  <dc:creator>Unni</dc:creator>
  <cp:lastModifiedBy>Marianne Østebø</cp:lastModifiedBy>
  <cp:revision>54</cp:revision>
  <dcterms:created xsi:type="dcterms:W3CDTF">2014-10-20T18:25:47Z</dcterms:created>
  <dcterms:modified xsi:type="dcterms:W3CDTF">2020-10-30T22:13:21Z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