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4" autoAdjust="0"/>
    <p:restoredTop sz="94660"/>
  </p:normalViewPr>
  <p:slideViewPr>
    <p:cSldViewPr>
      <p:cViewPr varScale="1">
        <p:scale>
          <a:sx n="154" d="100"/>
          <a:sy n="154" d="100"/>
        </p:scale>
        <p:origin x="-120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18D48-44F3-4370-BEE4-DD416BBC1BEB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07DBA-C3C7-4D9B-9879-BE7F8BCC3E3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7420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8700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088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847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601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953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325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0544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668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28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76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7847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1FC57-2F44-4E31-A1CD-F583D1C26C70}" type="datetimeFigureOut">
              <a:rPr lang="nb-NO" smtClean="0"/>
              <a:t>30.10.20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47140-3B92-4F59-A5D8-A4C94E000C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012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7772400" cy="2050667"/>
          </a:xfrm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nb-NO" sz="107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Gul tråd</a:t>
            </a:r>
            <a:r>
              <a:rPr lang="nb-NO" i="1" dirty="0" smtClean="0"/>
              <a:t/>
            </a:r>
            <a:br>
              <a:rPr lang="nb-NO" i="1" dirty="0" smtClean="0"/>
            </a:br>
            <a:r>
              <a:rPr lang="nb-NO" b="1" i="1" dirty="0" smtClean="0">
                <a:solidFill>
                  <a:srgbClr val="3366FF"/>
                </a:solidFill>
              </a:rPr>
              <a:t>Mini – 10 år </a:t>
            </a:r>
            <a:endParaRPr lang="nb-NO" sz="1600" b="1" i="1" dirty="0">
              <a:solidFill>
                <a:srgbClr val="3366FF"/>
              </a:solidFill>
            </a:endParaRPr>
          </a:p>
        </p:txBody>
      </p:sp>
      <p:pic>
        <p:nvPicPr>
          <p:cNvPr id="4" name="Bilde 3" descr="hh_gul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16632"/>
            <a:ext cx="2550528" cy="2550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Finte (tofots)</a:t>
            </a:r>
            <a:endParaRPr lang="nb-NO" sz="4800" b="1" i="1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sz="1600" i="1" dirty="0" smtClean="0"/>
              <a:t>Fokus/Viktig:</a:t>
            </a:r>
          </a:p>
          <a:p>
            <a:pPr>
              <a:buNone/>
            </a:pPr>
            <a:endParaRPr lang="nb-NO" sz="1600" i="1" dirty="0" smtClean="0"/>
          </a:p>
          <a:p>
            <a:r>
              <a:rPr lang="nb-NO" sz="1600" i="1" dirty="0" smtClean="0"/>
              <a:t>Balanse</a:t>
            </a:r>
          </a:p>
          <a:p>
            <a:r>
              <a:rPr lang="nb-NO" sz="1600" i="1" dirty="0" smtClean="0"/>
              <a:t>Begge hendene foran bryst</a:t>
            </a:r>
          </a:p>
          <a:p>
            <a:r>
              <a:rPr lang="nb-NO" sz="1600" i="1" dirty="0" smtClean="0"/>
              <a:t>Tyngden lett foroverlent</a:t>
            </a:r>
          </a:p>
          <a:p>
            <a:r>
              <a:rPr lang="nb-NO" sz="1600" i="1" dirty="0" smtClean="0"/>
              <a:t>Kroppen lett foroverlent</a:t>
            </a:r>
          </a:p>
          <a:p>
            <a:r>
              <a:rPr lang="nb-NO" sz="1600" i="1" dirty="0" smtClean="0"/>
              <a:t>Bruk begge hendene, som i kast- og skuddposisjon</a:t>
            </a:r>
          </a:p>
          <a:p>
            <a:r>
              <a:rPr lang="nb-NO" sz="1600" i="1" dirty="0" smtClean="0"/>
              <a:t>Gode avspark til høyre, og litt bak, uten å hoppe opp</a:t>
            </a:r>
          </a:p>
          <a:p>
            <a:r>
              <a:rPr lang="nb-NO" sz="1600" i="1" dirty="0" smtClean="0"/>
              <a:t>Godt siste fraspark mot mål</a:t>
            </a:r>
          </a:p>
          <a:p>
            <a:r>
              <a:rPr lang="nb-NO" sz="1600" i="1" dirty="0" smtClean="0"/>
              <a:t>Skulder mot mål ved siste bevegelsen</a:t>
            </a:r>
          </a:p>
          <a:p>
            <a:r>
              <a:rPr lang="nb-NO" sz="1600" i="1" dirty="0" smtClean="0"/>
              <a:t>Blikket mot mål</a:t>
            </a:r>
          </a:p>
          <a:p>
            <a:pPr>
              <a:buNone/>
            </a:pPr>
            <a:endParaRPr lang="nb-NO" sz="1600" i="1" dirty="0"/>
          </a:p>
          <a:p>
            <a:pPr marL="0" indent="0">
              <a:buNone/>
            </a:pPr>
            <a:endParaRPr lang="nb-NO" sz="16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Øvelse – finte</a:t>
            </a:r>
            <a:endParaRPr lang="nb-NO" sz="4800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sz="1600" i="1" dirty="0" smtClean="0"/>
              <a:t>	Teip opp. To merker for landing, ett merke for sidebevegelsen og ett merke for siste </a:t>
            </a:r>
            <a:r>
              <a:rPr lang="nb-NO" sz="1600" i="1" dirty="0" err="1" smtClean="0"/>
              <a:t>foroverbevegelsen</a:t>
            </a:r>
            <a:r>
              <a:rPr lang="nb-NO" sz="1600" i="1" dirty="0" smtClean="0"/>
              <a:t>.</a:t>
            </a:r>
          </a:p>
          <a:p>
            <a:pPr>
              <a:buNone/>
            </a:pPr>
            <a:endParaRPr lang="nb-NO" sz="1600" i="1" dirty="0" smtClean="0"/>
          </a:p>
          <a:p>
            <a:r>
              <a:rPr lang="nb-NO" sz="1600" i="1" dirty="0"/>
              <a:t>De to første merkene skal være i </a:t>
            </a:r>
            <a:r>
              <a:rPr lang="nb-NO" sz="1600" i="1" dirty="0" err="1"/>
              <a:t>skulderbredde</a:t>
            </a:r>
            <a:r>
              <a:rPr lang="nb-NO" sz="1600" i="1" dirty="0"/>
              <a:t> (1)</a:t>
            </a:r>
          </a:p>
          <a:p>
            <a:r>
              <a:rPr lang="nb-NO" sz="1600" i="1" dirty="0"/>
              <a:t>Ved hopp til siden må det være så langt at de er litt utfordrende å nå (2)</a:t>
            </a:r>
          </a:p>
          <a:p>
            <a:r>
              <a:rPr lang="nb-NO" sz="1600" i="1" dirty="0"/>
              <a:t>Siste merket skal være frem og litt tilbake slik at en ikke går for mye til siden (3)</a:t>
            </a:r>
          </a:p>
          <a:p>
            <a:r>
              <a:rPr lang="nb-NO" sz="1600" i="1" dirty="0"/>
              <a:t>Husk balanse i alle fasene</a:t>
            </a:r>
          </a:p>
          <a:p>
            <a:pPr>
              <a:buNone/>
            </a:pPr>
            <a:endParaRPr lang="nb-NO" sz="1600" i="1" dirty="0" smtClean="0"/>
          </a:p>
          <a:p>
            <a:pPr>
              <a:buNone/>
            </a:pPr>
            <a:endParaRPr lang="nb-NO" sz="1600" i="1" dirty="0" smtClean="0"/>
          </a:p>
          <a:p>
            <a:pPr marL="0" indent="0">
              <a:buNone/>
            </a:pPr>
            <a:endParaRPr lang="nb-NO" sz="1600" i="1" dirty="0" smtClean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2574522" y="4994225"/>
            <a:ext cx="902463" cy="828714"/>
            <a:chOff x="3995936" y="4931876"/>
            <a:chExt cx="1036390" cy="951696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5013176"/>
              <a:ext cx="964382" cy="870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995936" y="493187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5795930" y="5780425"/>
            <a:ext cx="419880" cy="817910"/>
            <a:chOff x="5526763" y="5589204"/>
            <a:chExt cx="482191" cy="939289"/>
          </a:xfrm>
        </p:grpSpPr>
        <p:pic>
          <p:nvPicPr>
            <p:cNvPr id="9" name="Picture 6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5526763" y="5658097"/>
              <a:ext cx="482191" cy="870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720922" y="5589204"/>
              <a:ext cx="288032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4788024" y="3573016"/>
            <a:ext cx="460744" cy="823232"/>
            <a:chOff x="5202912" y="4063451"/>
            <a:chExt cx="460744" cy="823232"/>
          </a:xfrm>
        </p:grpSpPr>
        <p:pic>
          <p:nvPicPr>
            <p:cNvPr id="17" name="Picture 6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5243776" y="4128763"/>
              <a:ext cx="419880" cy="757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5202912" y="4063451"/>
              <a:ext cx="250812" cy="3216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GB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b="1" i="1" dirty="0" smtClean="0"/>
              <a:t>En generell oppvarming/innøvelse for å oppnå høy piskearm</a:t>
            </a:r>
            <a:endParaRPr lang="nb-NO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b-NO" sz="1600" i="1" dirty="0" smtClean="0"/>
          </a:p>
          <a:p>
            <a:pPr>
              <a:buNone/>
            </a:pPr>
            <a:r>
              <a:rPr lang="nb-NO" sz="1600" i="1" dirty="0" smtClean="0"/>
              <a:t>Før hver trening starter opp kan en samle alle i en ring eller rekke hvor en øver på noe som kommer til å bli en viktig del av kast/skuddteknikken når de blir eldre:</a:t>
            </a:r>
          </a:p>
          <a:p>
            <a:pPr>
              <a:buNone/>
            </a:pPr>
            <a:endParaRPr lang="nb-NO" sz="1600" i="1" dirty="0"/>
          </a:p>
          <a:p>
            <a:r>
              <a:rPr lang="nb-NO" sz="1600" i="1" dirty="0" smtClean="0"/>
              <a:t>Alle starter med begge hendene på ballen, så løfter de armen i en rask bevegelse ut og opp, og stiller seg i skuddstilling. Dette gjøres 10-15 ganger i veldig rask bevegelse.</a:t>
            </a:r>
          </a:p>
          <a:p>
            <a:pPr>
              <a:buNone/>
            </a:pPr>
            <a:endParaRPr lang="nb-NO" sz="1600" i="1" dirty="0" smtClean="0"/>
          </a:p>
          <a:p>
            <a:pPr>
              <a:buNone/>
            </a:pPr>
            <a:endParaRPr lang="nb-NO" sz="1600" i="1" dirty="0" smtClean="0"/>
          </a:p>
          <a:p>
            <a:endParaRPr lang="nb-NO" sz="16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971600" y="260648"/>
            <a:ext cx="0" cy="6408712"/>
          </a:xfrm>
          <a:prstGeom prst="line">
            <a:avLst/>
          </a:prstGeom>
          <a:ln w="12700"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9512" y="908720"/>
            <a:ext cx="8784976" cy="0"/>
          </a:xfrm>
          <a:prstGeom prst="line">
            <a:avLst/>
          </a:prstGeom>
          <a:ln w="12700"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496" y="415697"/>
            <a:ext cx="9863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i="1" dirty="0" smtClean="0"/>
              <a:t>Oppvarming </a:t>
            </a:r>
            <a:endParaRPr lang="nb-NO" sz="12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496" y="2996952"/>
            <a:ext cx="8140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i="1" dirty="0" smtClean="0"/>
              <a:t>Hoveddel </a:t>
            </a:r>
            <a:endParaRPr lang="nb-NO" sz="1200" i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949280"/>
            <a:ext cx="8856984" cy="0"/>
          </a:xfrm>
          <a:prstGeom prst="line">
            <a:avLst/>
          </a:prstGeom>
          <a:ln w="12700"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496" y="6158519"/>
            <a:ext cx="8703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i="1" dirty="0" smtClean="0"/>
              <a:t>Avslutning </a:t>
            </a:r>
            <a:endParaRPr lang="nb-NO" sz="1200" i="1" dirty="0"/>
          </a:p>
        </p:txBody>
      </p:sp>
      <p:sp>
        <p:nvSpPr>
          <p:cNvPr id="15" name="Rectangle 14"/>
          <p:cNvSpPr/>
          <p:nvPr/>
        </p:nvSpPr>
        <p:spPr>
          <a:xfrm>
            <a:off x="1187624" y="260648"/>
            <a:ext cx="1224136" cy="50405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min</a:t>
            </a:r>
            <a:endParaRPr lang="nb-NO" sz="16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43808" y="260648"/>
            <a:ext cx="4320480" cy="50405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Oppvarming med fokus på teknikk, ballbehandling og bevegelse</a:t>
            </a:r>
            <a:endParaRPr lang="nb-NO" sz="16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452320" y="260648"/>
            <a:ext cx="1512168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i="1" dirty="0" smtClean="0"/>
              <a:t>Minst mulig stussing av ball</a:t>
            </a:r>
            <a:endParaRPr lang="nb-NO" sz="1200" i="1" dirty="0"/>
          </a:p>
        </p:txBody>
      </p:sp>
      <p:sp>
        <p:nvSpPr>
          <p:cNvPr id="18" name="Rectangle 17"/>
          <p:cNvSpPr/>
          <p:nvPr/>
        </p:nvSpPr>
        <p:spPr>
          <a:xfrm>
            <a:off x="1187624" y="2852936"/>
            <a:ext cx="1224136" cy="158417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b-NO" sz="16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nb-NO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min</a:t>
            </a:r>
            <a:endParaRPr lang="nb-NO" sz="16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259632" y="3212976"/>
            <a:ext cx="1080120" cy="100811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i="1" dirty="0" smtClean="0"/>
              <a:t>4 stasjoner x 3 repetisjoner x 3 min på hver</a:t>
            </a:r>
            <a:endParaRPr lang="nb-NO" sz="1200" i="1" dirty="0"/>
          </a:p>
        </p:txBody>
      </p:sp>
      <p:sp>
        <p:nvSpPr>
          <p:cNvPr id="20" name="Down Arrow 19"/>
          <p:cNvSpPr/>
          <p:nvPr/>
        </p:nvSpPr>
        <p:spPr>
          <a:xfrm>
            <a:off x="1187624" y="1124744"/>
            <a:ext cx="1224136" cy="1296144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12700"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46800" rIns="90000" rtlCol="0" anchor="ctr"/>
          <a:lstStyle/>
          <a:p>
            <a:pPr algn="ctr"/>
            <a:r>
              <a:rPr lang="nb-NO" sz="1400" i="1" dirty="0" smtClean="0"/>
              <a:t>Drikkepause</a:t>
            </a:r>
            <a:endParaRPr lang="nb-NO" sz="1400" i="1" dirty="0"/>
          </a:p>
        </p:txBody>
      </p:sp>
      <p:sp>
        <p:nvSpPr>
          <p:cNvPr id="21" name="Down Arrow 20"/>
          <p:cNvSpPr/>
          <p:nvPr/>
        </p:nvSpPr>
        <p:spPr>
          <a:xfrm>
            <a:off x="1187624" y="4581128"/>
            <a:ext cx="1224136" cy="1296144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12700"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nb-NO" sz="1400" i="1" dirty="0" smtClean="0"/>
              <a:t>Drikkepause</a:t>
            </a:r>
            <a:endParaRPr lang="nb-NO" sz="1400" i="1" dirty="0"/>
          </a:p>
        </p:txBody>
      </p:sp>
      <p:sp>
        <p:nvSpPr>
          <p:cNvPr id="22" name="Rectangle 21"/>
          <p:cNvSpPr/>
          <p:nvPr/>
        </p:nvSpPr>
        <p:spPr>
          <a:xfrm>
            <a:off x="2843808" y="1340768"/>
            <a:ext cx="2088232" cy="2088232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b-NO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Skudd</a:t>
            </a:r>
            <a:endParaRPr lang="nb-NO" sz="16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04048" y="1340768"/>
            <a:ext cx="2160240" cy="2088232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b-NO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Finter</a:t>
            </a:r>
            <a:endParaRPr lang="nb-NO" sz="16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43808" y="3645024"/>
            <a:ext cx="2088232" cy="2088232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b-NO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Mottak</a:t>
            </a:r>
            <a:endParaRPr lang="nb-NO" sz="16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04048" y="3645024"/>
            <a:ext cx="2160240" cy="2088232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nb-NO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Kast m/ 3 skritt</a:t>
            </a:r>
            <a:endParaRPr lang="nb-NO" sz="16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987824" y="1700808"/>
            <a:ext cx="1800200" cy="157314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nb-NO" sz="1100" i="1" dirty="0" smtClean="0"/>
              <a:t>Fokus på: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 smtClean="0"/>
              <a:t> Fullføre armen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Tre fingre peker fremover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 smtClean="0"/>
              <a:t> </a:t>
            </a:r>
            <a:r>
              <a:rPr lang="nb-NO" sz="1100" i="1" dirty="0"/>
              <a:t>I</a:t>
            </a:r>
            <a:r>
              <a:rPr lang="nb-NO" sz="1100" i="1" dirty="0" smtClean="0"/>
              <a:t>kke se på arm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 smtClean="0"/>
              <a:t> Kaste så hardt som mulig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Motsatt arm kastes  </a:t>
            </a:r>
          </a:p>
          <a:p>
            <a:r>
              <a:rPr lang="nb-NO" sz="1100" i="1" dirty="0"/>
              <a:t> </a:t>
            </a:r>
            <a:r>
              <a:rPr lang="nb-NO" sz="1100" i="1" dirty="0" smtClean="0"/>
              <a:t>  bakover</a:t>
            </a:r>
          </a:p>
          <a:p>
            <a:pPr>
              <a:buFont typeface="Arial" pitchFamily="34" charset="0"/>
              <a:buChar char="•"/>
            </a:pPr>
            <a:endParaRPr lang="nb-NO" sz="1200" i="1" dirty="0"/>
          </a:p>
        </p:txBody>
      </p:sp>
      <p:sp>
        <p:nvSpPr>
          <p:cNvPr id="32" name="Rounded Rectangle 31"/>
          <p:cNvSpPr/>
          <p:nvPr/>
        </p:nvSpPr>
        <p:spPr>
          <a:xfrm>
            <a:off x="5148064" y="1700808"/>
            <a:ext cx="1872208" cy="157314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nb-NO" sz="1100" i="1" dirty="0" smtClean="0"/>
              <a:t>Fokus på: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 smtClean="0"/>
              <a:t> Treffe teipen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 smtClean="0"/>
              <a:t> Fokus fremover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Stå oppreist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Aggressivitet i utførelsen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Hendene i brysthøyde</a:t>
            </a:r>
          </a:p>
          <a:p>
            <a:pPr>
              <a:buFont typeface="Arial" pitchFamily="34" charset="0"/>
              <a:buChar char="•"/>
            </a:pPr>
            <a:endParaRPr lang="nb-NO" sz="1200" i="1" dirty="0"/>
          </a:p>
        </p:txBody>
      </p:sp>
      <p:sp>
        <p:nvSpPr>
          <p:cNvPr id="33" name="Rounded Rectangle 32"/>
          <p:cNvSpPr/>
          <p:nvPr/>
        </p:nvSpPr>
        <p:spPr>
          <a:xfrm>
            <a:off x="2987824" y="4005064"/>
            <a:ext cx="1800200" cy="1584176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nb-NO" sz="1100" i="1" dirty="0" smtClean="0"/>
              <a:t>Fokus på: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 smtClean="0"/>
              <a:t> Vente på ball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Hendene i høyde med  </a:t>
            </a:r>
          </a:p>
          <a:p>
            <a:r>
              <a:rPr lang="nb-NO" sz="1100" i="1" dirty="0"/>
              <a:t> </a:t>
            </a:r>
            <a:r>
              <a:rPr lang="nb-NO" sz="1100" i="1" dirty="0" smtClean="0"/>
              <a:t>  haken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Hendene formet som en </a:t>
            </a:r>
          </a:p>
          <a:p>
            <a:r>
              <a:rPr lang="nb-NO" sz="1100" i="1" dirty="0"/>
              <a:t> </a:t>
            </a:r>
            <a:r>
              <a:rPr lang="nb-NO" sz="1100" i="1" dirty="0" smtClean="0"/>
              <a:t>  ball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Bøyde knær hele tiden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5148064" y="4005064"/>
            <a:ext cx="1872208" cy="1584176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nb-NO" sz="1100" i="1" dirty="0" smtClean="0"/>
              <a:t>Fokus på: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 smtClean="0"/>
              <a:t> Start på rett fot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Små kontrollerte skritt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Kroppen vendt vekk fra </a:t>
            </a:r>
          </a:p>
          <a:p>
            <a:r>
              <a:rPr lang="nb-NO" sz="1100" i="1" dirty="0"/>
              <a:t> </a:t>
            </a:r>
            <a:r>
              <a:rPr lang="nb-NO" sz="1100" i="1" dirty="0" smtClean="0"/>
              <a:t>  medspiller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Høy arm</a:t>
            </a:r>
          </a:p>
          <a:p>
            <a:pPr>
              <a:buFont typeface="Arial" pitchFamily="34" charset="0"/>
              <a:buChar char="•"/>
            </a:pPr>
            <a:r>
              <a:rPr lang="nb-NO" sz="1100" i="1" dirty="0"/>
              <a:t> </a:t>
            </a:r>
            <a:r>
              <a:rPr lang="nb-NO" sz="1100" i="1" dirty="0" smtClean="0"/>
              <a:t>Stuss kast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52320" y="1340768"/>
            <a:ext cx="1512168" cy="439248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nb-NO" sz="1200" i="1" dirty="0" smtClean="0"/>
          </a:p>
          <a:p>
            <a:endParaRPr lang="nb-NO" sz="1200" i="1" dirty="0"/>
          </a:p>
          <a:p>
            <a:endParaRPr lang="nb-NO" sz="1200" i="1" dirty="0" smtClean="0"/>
          </a:p>
          <a:p>
            <a:r>
              <a:rPr lang="nb-NO" sz="1200" i="1" dirty="0" smtClean="0"/>
              <a:t>Viktig for alle øvelser i denne fasen av treningen:</a:t>
            </a:r>
          </a:p>
          <a:p>
            <a:endParaRPr lang="nb-NO" sz="1200" i="1" dirty="0"/>
          </a:p>
          <a:p>
            <a:pPr>
              <a:buFont typeface="Arial" pitchFamily="34" charset="0"/>
              <a:buChar char="•"/>
            </a:pPr>
            <a:r>
              <a:rPr lang="nb-NO" sz="1200" i="1" dirty="0" smtClean="0"/>
              <a:t> Fokus på </a:t>
            </a:r>
          </a:p>
          <a:p>
            <a:r>
              <a:rPr lang="nb-NO" sz="1200" i="1" dirty="0"/>
              <a:t> </a:t>
            </a:r>
            <a:r>
              <a:rPr lang="nb-NO" sz="1200" i="1" dirty="0" smtClean="0"/>
              <a:t> detaljene</a:t>
            </a:r>
          </a:p>
          <a:p>
            <a:endParaRPr lang="nb-NO" sz="1200" i="1" dirty="0" smtClean="0"/>
          </a:p>
          <a:p>
            <a:pPr>
              <a:buFont typeface="Arial" pitchFamily="34" charset="0"/>
              <a:buChar char="•"/>
            </a:pPr>
            <a:r>
              <a:rPr lang="nb-NO" sz="1200" i="1" dirty="0"/>
              <a:t> </a:t>
            </a:r>
            <a:r>
              <a:rPr lang="nb-NO" sz="1200" i="1" dirty="0" smtClean="0"/>
              <a:t>Helst en </a:t>
            </a:r>
          </a:p>
          <a:p>
            <a:r>
              <a:rPr lang="nb-NO" sz="1200" i="1" dirty="0"/>
              <a:t> </a:t>
            </a:r>
            <a:r>
              <a:rPr lang="nb-NO" sz="1200" i="1" dirty="0" smtClean="0"/>
              <a:t> voksen på hver      </a:t>
            </a:r>
          </a:p>
          <a:p>
            <a:r>
              <a:rPr lang="nb-NO" sz="1200" i="1" dirty="0" smtClean="0"/>
              <a:t>  stasjon</a:t>
            </a:r>
          </a:p>
          <a:p>
            <a:endParaRPr lang="nb-NO" sz="1200" i="1" dirty="0" smtClean="0"/>
          </a:p>
          <a:p>
            <a:pPr>
              <a:buFont typeface="Arial" pitchFamily="34" charset="0"/>
              <a:buChar char="•"/>
            </a:pPr>
            <a:r>
              <a:rPr lang="nb-NO" sz="1200" i="1" dirty="0"/>
              <a:t> </a:t>
            </a:r>
            <a:r>
              <a:rPr lang="nb-NO" sz="1200" i="1" dirty="0" smtClean="0"/>
              <a:t>Motiver og gi ”high </a:t>
            </a:r>
          </a:p>
          <a:p>
            <a:r>
              <a:rPr lang="nb-NO" sz="1200" i="1" dirty="0"/>
              <a:t> </a:t>
            </a:r>
            <a:r>
              <a:rPr lang="nb-NO" sz="1200" i="1" dirty="0" smtClean="0"/>
              <a:t> </a:t>
            </a:r>
            <a:r>
              <a:rPr lang="nb-NO" sz="1200" i="1" dirty="0" err="1" smtClean="0"/>
              <a:t>five</a:t>
            </a:r>
            <a:r>
              <a:rPr lang="nb-NO" sz="1200" i="1" dirty="0" smtClean="0"/>
              <a:t>”</a:t>
            </a:r>
          </a:p>
          <a:p>
            <a:endParaRPr lang="nb-NO" sz="1200" i="1" dirty="0" smtClean="0"/>
          </a:p>
          <a:p>
            <a:pPr>
              <a:buFont typeface="Arial" pitchFamily="34" charset="0"/>
              <a:buChar char="•"/>
            </a:pPr>
            <a:r>
              <a:rPr lang="nb-NO" sz="1200" i="1" dirty="0"/>
              <a:t> </a:t>
            </a:r>
            <a:r>
              <a:rPr lang="nb-NO" sz="1200" i="1" dirty="0" smtClean="0"/>
              <a:t>Motiver  </a:t>
            </a:r>
          </a:p>
          <a:p>
            <a:r>
              <a:rPr lang="nb-NO" sz="1200" i="1" dirty="0"/>
              <a:t> </a:t>
            </a:r>
            <a:r>
              <a:rPr lang="nb-NO" sz="1200" i="1" dirty="0" smtClean="0"/>
              <a:t> utøverne til å gi   alt     </a:t>
            </a:r>
          </a:p>
          <a:p>
            <a:r>
              <a:rPr lang="nb-NO" sz="1200" i="1" dirty="0" smtClean="0"/>
              <a:t>  i hver øvelse</a:t>
            </a:r>
          </a:p>
          <a:p>
            <a:endParaRPr lang="nb-NO" sz="1200" i="1" dirty="0" smtClean="0"/>
          </a:p>
          <a:p>
            <a:pPr>
              <a:buFont typeface="Arial" pitchFamily="34" charset="0"/>
              <a:buChar char="•"/>
            </a:pPr>
            <a:r>
              <a:rPr lang="nb-NO" sz="1200" i="1" dirty="0"/>
              <a:t> </a:t>
            </a:r>
            <a:r>
              <a:rPr lang="nb-NO" sz="1200" i="1" dirty="0" smtClean="0"/>
              <a:t>Vær strenge</a:t>
            </a:r>
            <a:endParaRPr lang="nb-NO" sz="1200" i="1" dirty="0"/>
          </a:p>
        </p:txBody>
      </p:sp>
      <p:sp>
        <p:nvSpPr>
          <p:cNvPr id="40" name="Rectangle 39"/>
          <p:cNvSpPr/>
          <p:nvPr/>
        </p:nvSpPr>
        <p:spPr>
          <a:xfrm>
            <a:off x="1187624" y="6075478"/>
            <a:ext cx="1224136" cy="50405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min</a:t>
            </a:r>
            <a:endParaRPr lang="nb-NO" sz="16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843808" y="6075478"/>
            <a:ext cx="4320480" cy="50405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Avslutning med fokus på teknikk, ballbehandling og bevegelse</a:t>
            </a:r>
            <a:endParaRPr lang="nb-NO" sz="16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452320" y="6093296"/>
            <a:ext cx="1512168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i="1" dirty="0" smtClean="0"/>
              <a:t>Minst mulig stussing av ball</a:t>
            </a:r>
            <a:endParaRPr lang="nb-NO" sz="1200" i="1" dirty="0"/>
          </a:p>
        </p:txBody>
      </p:sp>
      <p:sp>
        <p:nvSpPr>
          <p:cNvPr id="46" name="Left Brace 45"/>
          <p:cNvSpPr/>
          <p:nvPr/>
        </p:nvSpPr>
        <p:spPr>
          <a:xfrm>
            <a:off x="2483768" y="1124744"/>
            <a:ext cx="360040" cy="4752528"/>
          </a:xfrm>
          <a:prstGeom prst="leftBrace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 i="1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32656"/>
            <a:ext cx="7886700" cy="1325563"/>
          </a:xfr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Tekniske arbeidsområder</a:t>
            </a:r>
            <a:endParaRPr lang="nb-NO" sz="4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sz="3200" i="1" dirty="0" smtClean="0"/>
              <a:t>Kast og 3 skritt</a:t>
            </a:r>
          </a:p>
          <a:p>
            <a:endParaRPr lang="nb-NO" sz="3200" i="1" dirty="0" smtClean="0"/>
          </a:p>
          <a:p>
            <a:r>
              <a:rPr lang="nb-NO" sz="3200" i="1" dirty="0" smtClean="0"/>
              <a:t>Mottak</a:t>
            </a:r>
          </a:p>
          <a:p>
            <a:endParaRPr lang="nb-NO" sz="3200" i="1" dirty="0" smtClean="0"/>
          </a:p>
          <a:p>
            <a:r>
              <a:rPr lang="nb-NO" sz="3200" i="1" dirty="0" smtClean="0"/>
              <a:t>Skudd</a:t>
            </a:r>
          </a:p>
          <a:p>
            <a:endParaRPr lang="nb-NO" sz="3200" i="1" dirty="0" smtClean="0"/>
          </a:p>
          <a:p>
            <a:r>
              <a:rPr lang="nb-NO" sz="3200" i="1" dirty="0" smtClean="0"/>
              <a:t>Finter</a:t>
            </a:r>
          </a:p>
          <a:p>
            <a:endParaRPr lang="nb-NO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5400" b="1" i="1" dirty="0" smtClean="0"/>
              <a:t>Kast </a:t>
            </a:r>
            <a:endParaRPr lang="nb-NO" sz="5400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848147"/>
            <a:ext cx="8507288" cy="49971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b-NO" sz="1600" i="1" dirty="0" smtClean="0"/>
              <a:t>Fokus/viktig</a:t>
            </a:r>
          </a:p>
          <a:p>
            <a:pPr>
              <a:buNone/>
            </a:pPr>
            <a:endParaRPr lang="nb-NO" sz="1600" i="1" dirty="0" smtClean="0"/>
          </a:p>
          <a:p>
            <a:r>
              <a:rPr lang="nb-NO" sz="1600" i="1" dirty="0" smtClean="0"/>
              <a:t>Høy arm</a:t>
            </a:r>
          </a:p>
          <a:p>
            <a:pPr lvl="1"/>
            <a:r>
              <a:rPr lang="nb-NO" sz="1600" i="1" dirty="0" smtClean="0"/>
              <a:t>Dette gjøres ved enten å bruke tohåndskast eller stusskast</a:t>
            </a:r>
          </a:p>
          <a:p>
            <a:r>
              <a:rPr lang="nb-NO" sz="1600" i="1" dirty="0" smtClean="0"/>
              <a:t>Start alltid med rett fot i treskrittsbevegelsen </a:t>
            </a:r>
          </a:p>
          <a:p>
            <a:r>
              <a:rPr lang="nb-NO" sz="1600" i="1" dirty="0" smtClean="0"/>
              <a:t>Kropp vendt vekk fa den man kaster til i treskrittsbevegelsen, siste skrittet skal være med tå mot treffpunkt</a:t>
            </a:r>
          </a:p>
          <a:p>
            <a:r>
              <a:rPr lang="nb-NO" sz="1600" i="1" dirty="0" smtClean="0"/>
              <a:t>Stem fot</a:t>
            </a:r>
          </a:p>
          <a:p>
            <a:pPr lvl="1"/>
            <a:r>
              <a:rPr lang="nb-NO" sz="1600" i="1" dirty="0"/>
              <a:t>A</a:t>
            </a:r>
            <a:r>
              <a:rPr lang="nb-NO" sz="1600" i="1" dirty="0" smtClean="0"/>
              <a:t>lltid ha fokus på at de har </a:t>
            </a:r>
            <a:r>
              <a:rPr lang="nb-NO" sz="1600" i="1" dirty="0" err="1" smtClean="0"/>
              <a:t>stemfoten</a:t>
            </a:r>
            <a:r>
              <a:rPr lang="nb-NO" sz="1600" i="1" dirty="0" smtClean="0"/>
              <a:t> foran, og setter den med tå mot mål eller den man kaster til</a:t>
            </a:r>
          </a:p>
          <a:p>
            <a:r>
              <a:rPr lang="nb-NO" sz="1600" i="1" dirty="0" smtClean="0"/>
              <a:t>Fullføring av arm (strekkes langt frem), samtidig som kroppen er oppreist</a:t>
            </a:r>
          </a:p>
          <a:p>
            <a:r>
              <a:rPr lang="nb-NO" sz="1600" i="1" dirty="0" smtClean="0"/>
              <a:t>Hold ballen slik at pekefinger, ringfinger og langfinger peker opp/fram</a:t>
            </a:r>
            <a:endParaRPr lang="nb-NO" sz="1600" i="1" dirty="0"/>
          </a:p>
          <a:p>
            <a:r>
              <a:rPr lang="nb-NO" sz="1600" i="1" dirty="0" smtClean="0"/>
              <a:t>Motsatt arm</a:t>
            </a:r>
          </a:p>
          <a:p>
            <a:pPr lvl="1"/>
            <a:r>
              <a:rPr lang="nb-NO" sz="1600" i="1" dirty="0" smtClean="0"/>
              <a:t>Pass på at motsatt arm kastes bakover, mens kastarm kastes fremover</a:t>
            </a:r>
            <a:endParaRPr lang="nb-NO" sz="1600" i="1" dirty="0"/>
          </a:p>
          <a:p>
            <a:r>
              <a:rPr lang="nb-NO" sz="1600" i="1" dirty="0" smtClean="0"/>
              <a:t>Lett </a:t>
            </a:r>
            <a:r>
              <a:rPr lang="nb-NO" sz="1600" i="1" dirty="0"/>
              <a:t>bøy i knærne</a:t>
            </a:r>
          </a:p>
          <a:p>
            <a:r>
              <a:rPr lang="nb-NO" sz="1600" i="1" dirty="0"/>
              <a:t>Strekk armene helt frem og ut ved kast</a:t>
            </a:r>
          </a:p>
          <a:p>
            <a:r>
              <a:rPr lang="nb-NO" sz="1600" i="1" dirty="0"/>
              <a:t>Bøy brystet lett fremover</a:t>
            </a:r>
          </a:p>
          <a:p>
            <a:r>
              <a:rPr lang="nb-NO" sz="1600" i="1" dirty="0"/>
              <a:t>Vri hofte, skuldre og kropp i en bevegelse</a:t>
            </a:r>
          </a:p>
          <a:p>
            <a:r>
              <a:rPr lang="nb-NO" sz="1600" i="1" dirty="0"/>
              <a:t>Husk å ikke løfte bakre fot, men ta den med i bevegelsen</a:t>
            </a:r>
          </a:p>
          <a:p>
            <a:pPr lvl="1"/>
            <a:endParaRPr lang="nb-NO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Øvelser – kast</a:t>
            </a:r>
            <a:endParaRPr lang="nb-NO" sz="4800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b-NO" sz="2000" i="1" dirty="0" smtClean="0"/>
              <a:t>Mini – 10 år </a:t>
            </a:r>
          </a:p>
          <a:p>
            <a:pPr>
              <a:buNone/>
            </a:pPr>
            <a:endParaRPr lang="nb-NO" sz="2000" i="1" dirty="0" smtClean="0"/>
          </a:p>
          <a:p>
            <a:r>
              <a:rPr lang="nb-NO" sz="2000" i="1" dirty="0" smtClean="0"/>
              <a:t>Stå foran vegg, kast mot et bestemt merke (treffpunkt), fokus på detaljer.</a:t>
            </a:r>
          </a:p>
          <a:p>
            <a:r>
              <a:rPr lang="nb-NO" sz="2000" i="1" dirty="0" smtClean="0"/>
              <a:t>To og to kaster, justere avstand (start nære, treff utover etter mestring/behov). Sprettvegg  - treffpunkt </a:t>
            </a:r>
            <a:r>
              <a:rPr lang="nb-NO" sz="2000" i="1" dirty="0" err="1" smtClean="0"/>
              <a:t>ift</a:t>
            </a:r>
            <a:r>
              <a:rPr lang="nb-NO" sz="2000" i="1" dirty="0" smtClean="0"/>
              <a:t>. Hvor ballen kommer tilbake</a:t>
            </a:r>
          </a:p>
          <a:p>
            <a:r>
              <a:rPr lang="nb-NO" sz="2000" i="1" dirty="0" smtClean="0"/>
              <a:t>Øve på å kaste ballen i stuss</a:t>
            </a:r>
            <a:br>
              <a:rPr lang="nb-NO" sz="2000" i="1" dirty="0" smtClean="0"/>
            </a:br>
            <a:r>
              <a:rPr lang="nb-NO" sz="2000" i="1" dirty="0" smtClean="0"/>
              <a:t>- sette </a:t>
            </a:r>
            <a:r>
              <a:rPr lang="nb-NO" sz="2000" i="1" dirty="0"/>
              <a:t>opp kjegler med pinne som ballen skal </a:t>
            </a:r>
            <a:r>
              <a:rPr lang="nb-NO" sz="2000" i="1" dirty="0" smtClean="0"/>
              <a:t>under</a:t>
            </a:r>
            <a:br>
              <a:rPr lang="nb-NO" sz="2000" i="1" dirty="0" smtClean="0"/>
            </a:br>
            <a:r>
              <a:rPr lang="nb-NO" sz="2000" i="1" dirty="0" smtClean="0"/>
              <a:t>- sprette ballen gjennom rokkering som ligger på gulvet</a:t>
            </a:r>
          </a:p>
          <a:p>
            <a:pPr marL="0" indent="0">
              <a:buNone/>
            </a:pPr>
            <a:endParaRPr lang="nb-NO" sz="1600" i="1" dirty="0" smtClean="0"/>
          </a:p>
          <a:p>
            <a:pPr marL="0" indent="0">
              <a:buNone/>
            </a:pPr>
            <a:endParaRPr lang="nb-NO" sz="1600" i="1" dirty="0"/>
          </a:p>
          <a:p>
            <a:pPr marL="0" indent="0">
              <a:buNone/>
            </a:pPr>
            <a:endParaRPr lang="nb-NO" sz="1600" i="1" dirty="0" smtClean="0"/>
          </a:p>
          <a:p>
            <a:pPr marL="0" indent="0">
              <a:buNone/>
            </a:pPr>
            <a:endParaRPr lang="nb-NO" sz="1600" i="1" dirty="0" smtClean="0"/>
          </a:p>
          <a:p>
            <a:pPr marL="0" indent="0">
              <a:buNone/>
            </a:pPr>
            <a:r>
              <a:rPr lang="nb-NO" sz="1600" i="1" dirty="0" smtClean="0"/>
              <a:t>Øvelsene kan utvikles ved å legge inn tre skritt, justere avstand og treffpunkt. </a:t>
            </a:r>
            <a:endParaRPr lang="nb-NO" sz="12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886700" cy="1325563"/>
          </a:xfr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Mottak</a:t>
            </a:r>
            <a:endParaRPr lang="nb-NO" sz="4800" b="1" i="1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b-NO" sz="1600" i="1" dirty="0" smtClean="0"/>
              <a:t>Fokus/viktig:</a:t>
            </a:r>
          </a:p>
          <a:p>
            <a:pPr>
              <a:buNone/>
            </a:pPr>
            <a:endParaRPr lang="nb-NO" sz="1600" i="1" dirty="0" smtClean="0"/>
          </a:p>
          <a:p>
            <a:r>
              <a:rPr lang="nb-NO" sz="1600" i="1" dirty="0" smtClean="0"/>
              <a:t>Begge hendene i høyde med haken</a:t>
            </a:r>
          </a:p>
          <a:p>
            <a:r>
              <a:rPr lang="nb-NO" sz="1600" i="1" dirty="0" smtClean="0"/>
              <a:t>Tomlene skal peke bakover</a:t>
            </a:r>
          </a:p>
          <a:p>
            <a:r>
              <a:rPr lang="nb-NO" sz="1600" i="1" dirty="0" smtClean="0"/>
              <a:t>Ikke vis håndflaten til den som kaster til deg</a:t>
            </a:r>
          </a:p>
          <a:p>
            <a:r>
              <a:rPr lang="nb-NO" sz="1600" i="1" dirty="0" smtClean="0"/>
              <a:t>VIKTIG: ikke strekk armene etter ballen, men flytt kroppen og vent på ballen</a:t>
            </a:r>
          </a:p>
          <a:p>
            <a:r>
              <a:rPr lang="nb-NO" sz="1600" i="1" dirty="0" smtClean="0"/>
              <a:t>Alltid se på ballen, ikke på egne hender</a:t>
            </a:r>
          </a:p>
          <a:p>
            <a:r>
              <a:rPr lang="nb-NO" sz="1600" i="1" dirty="0" smtClean="0"/>
              <a:t>Kom alltid bak ballen med kroppen, flytt </a:t>
            </a:r>
            <a:r>
              <a:rPr lang="nb-NO" sz="1600" i="1" dirty="0"/>
              <a:t>kroppen med små skritt i forkant av </a:t>
            </a:r>
            <a:r>
              <a:rPr lang="nb-NO" sz="1600" i="1" dirty="0" smtClean="0"/>
              <a:t>mottaket</a:t>
            </a:r>
            <a:endParaRPr lang="nb-NO" sz="1600" i="1" dirty="0"/>
          </a:p>
          <a:p>
            <a:r>
              <a:rPr lang="nb-NO" sz="1600" i="1" dirty="0"/>
              <a:t>En fot foran den andre</a:t>
            </a:r>
          </a:p>
          <a:p>
            <a:pPr lvl="1"/>
            <a:r>
              <a:rPr lang="nb-NO" sz="1600" i="1" dirty="0"/>
              <a:t>for høyrehendte skal venstre fot </a:t>
            </a:r>
            <a:r>
              <a:rPr lang="nb-NO" sz="1600" i="1" dirty="0" smtClean="0"/>
              <a:t>foran</a:t>
            </a:r>
            <a:endParaRPr lang="nb-NO" sz="1600" i="1" dirty="0"/>
          </a:p>
          <a:p>
            <a:r>
              <a:rPr lang="nb-NO" sz="1600" i="1" dirty="0"/>
              <a:t>Lett bøy i knærne</a:t>
            </a:r>
          </a:p>
          <a:p>
            <a:r>
              <a:rPr lang="nb-NO" sz="1600" i="1" dirty="0"/>
              <a:t>Ha armene bøyd </a:t>
            </a:r>
            <a:r>
              <a:rPr lang="nb-NO" sz="1600" i="1" dirty="0" err="1"/>
              <a:t>ca</a:t>
            </a:r>
            <a:r>
              <a:rPr lang="nb-NO" sz="1600" i="1" dirty="0"/>
              <a:t> 90 grader</a:t>
            </a:r>
          </a:p>
          <a:p>
            <a:r>
              <a:rPr lang="nb-NO" sz="1600" i="1" dirty="0" smtClean="0"/>
              <a:t>La </a:t>
            </a:r>
            <a:r>
              <a:rPr lang="nb-NO" sz="1600" i="1" dirty="0"/>
              <a:t>håndflatene peke mot hverandre</a:t>
            </a:r>
          </a:p>
          <a:p>
            <a:r>
              <a:rPr lang="nb-NO" sz="1600" i="1" dirty="0"/>
              <a:t>Bøy ryggen lett fremover</a:t>
            </a:r>
          </a:p>
          <a:p>
            <a:r>
              <a:rPr lang="nb-NO" sz="1600" i="1" dirty="0"/>
              <a:t>Tyngden på </a:t>
            </a:r>
            <a:r>
              <a:rPr lang="nb-NO" sz="1600" i="1" dirty="0" err="1"/>
              <a:t>tåballene</a:t>
            </a:r>
            <a:endParaRPr lang="nb-NO" sz="1600" i="1" dirty="0"/>
          </a:p>
          <a:p>
            <a:endParaRPr lang="nb-NO" sz="16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Øvelser – mottak</a:t>
            </a:r>
            <a:endParaRPr lang="nb-NO" sz="4800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24130"/>
            <a:ext cx="8229600" cy="46371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b-NO" sz="1800" i="1" dirty="0" smtClean="0"/>
              <a:t>Mini til 10 år:</a:t>
            </a:r>
          </a:p>
          <a:p>
            <a:pPr>
              <a:buNone/>
            </a:pPr>
            <a:endParaRPr lang="nb-NO" sz="1800" i="1" dirty="0" smtClean="0"/>
          </a:p>
          <a:p>
            <a:r>
              <a:rPr lang="nb-NO" sz="1800" i="1" dirty="0" smtClean="0"/>
              <a:t>Hold ballen med begge hender, kast ballen i luften. Ta imot ballen i høyde med haken/brystet.</a:t>
            </a:r>
          </a:p>
          <a:p>
            <a:r>
              <a:rPr lang="nb-NO" sz="1800" i="1" dirty="0" smtClean="0"/>
              <a:t>Når spillerne behersker denne øvelsen kan de la ballen gå i gulvet før de tar imot, eller snurre, sette seg ned eller annet før de tar imot. Det er viktig å ikke starte for tidlig med variasjon i øvelsen.</a:t>
            </a:r>
          </a:p>
          <a:p>
            <a:pPr>
              <a:buNone/>
            </a:pPr>
            <a:endParaRPr lang="nb-NO" sz="1800" i="1" dirty="0"/>
          </a:p>
          <a:p>
            <a:pPr marL="285750" indent="-285750"/>
            <a:r>
              <a:rPr lang="nb-NO" sz="1800" i="1" dirty="0"/>
              <a:t>Kaste i </a:t>
            </a:r>
            <a:r>
              <a:rPr lang="nb-NO" sz="1800" i="1" dirty="0" smtClean="0"/>
              <a:t>vegg med og uten stuss</a:t>
            </a:r>
            <a:endParaRPr lang="nb-NO" sz="1800" i="1" dirty="0"/>
          </a:p>
          <a:p>
            <a:pPr marL="285750" indent="-285750"/>
            <a:r>
              <a:rPr lang="nb-NO" sz="1800" i="1" dirty="0"/>
              <a:t>Sprettvegg </a:t>
            </a:r>
            <a:r>
              <a:rPr lang="nb-NO" sz="1800" i="1" dirty="0" smtClean="0"/>
              <a:t>(flytte </a:t>
            </a:r>
            <a:r>
              <a:rPr lang="nb-NO" sz="1800" i="1" dirty="0"/>
              <a:t>seg i forhold til ball og jobbe med korrekt mottak)</a:t>
            </a:r>
          </a:p>
          <a:p>
            <a:pPr marL="285750" indent="-285750"/>
            <a:r>
              <a:rPr lang="nb-NO" sz="1800" i="1" dirty="0"/>
              <a:t>To og to sammen – korte avstander, ha fokus på </a:t>
            </a:r>
            <a:r>
              <a:rPr lang="nb-NO" sz="1800" i="1" dirty="0" smtClean="0"/>
              <a:t>detaljer</a:t>
            </a:r>
            <a:endParaRPr lang="nb-NO" sz="1800" dirty="0"/>
          </a:p>
          <a:p>
            <a:pPr>
              <a:buNone/>
            </a:pPr>
            <a:endParaRPr lang="nb-NO" sz="1600" i="1" dirty="0" smtClean="0"/>
          </a:p>
          <a:p>
            <a:endParaRPr lang="nb-NO" sz="1600" i="1" dirty="0"/>
          </a:p>
          <a:p>
            <a:endParaRPr lang="nb-NO" sz="16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Skudd</a:t>
            </a:r>
            <a:endParaRPr lang="nb-NO" sz="4800" b="1" i="1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b-NO" sz="1800" i="1" dirty="0" smtClean="0"/>
              <a:t>Fokus/viktig</a:t>
            </a:r>
          </a:p>
          <a:p>
            <a:pPr>
              <a:buNone/>
            </a:pPr>
            <a:endParaRPr lang="nb-NO" sz="1800" i="1" dirty="0" smtClean="0"/>
          </a:p>
          <a:p>
            <a:r>
              <a:rPr lang="nb-NO" sz="1800" i="1" dirty="0" smtClean="0"/>
              <a:t>Høy arm (albu over skulder – litt mer enn 90 grader)</a:t>
            </a:r>
          </a:p>
          <a:p>
            <a:r>
              <a:rPr lang="nb-NO" sz="1800" i="1" dirty="0" smtClean="0"/>
              <a:t>Venstre arm og skulder peker mot målet (høyrehendt spiller)</a:t>
            </a:r>
          </a:p>
          <a:p>
            <a:r>
              <a:rPr lang="nb-NO" sz="1800" i="1" dirty="0" smtClean="0"/>
              <a:t>Bøy knærne</a:t>
            </a:r>
          </a:p>
          <a:p>
            <a:r>
              <a:rPr lang="nb-NO" sz="1800" i="1" dirty="0" smtClean="0"/>
              <a:t>Kroppen lett foroverlent</a:t>
            </a:r>
          </a:p>
          <a:p>
            <a:r>
              <a:rPr lang="nb-NO" sz="1800" i="1" dirty="0" smtClean="0"/>
              <a:t>Fullfør arm helt ut</a:t>
            </a:r>
          </a:p>
          <a:p>
            <a:r>
              <a:rPr lang="nb-NO" sz="1800" i="1" dirty="0"/>
              <a:t>Dra venstre arm ned og bak, mens høyre kommer </a:t>
            </a:r>
            <a:r>
              <a:rPr lang="nb-NO" sz="1800" i="1" dirty="0" smtClean="0"/>
              <a:t>frem (høyrehendt spiller)</a:t>
            </a:r>
            <a:endParaRPr lang="nb-NO" sz="1800" i="1" dirty="0"/>
          </a:p>
          <a:p>
            <a:r>
              <a:rPr lang="nb-NO" sz="1800" i="1" dirty="0" smtClean="0"/>
              <a:t>Ta med hoftene ved skudd</a:t>
            </a:r>
          </a:p>
          <a:p>
            <a:r>
              <a:rPr lang="nb-NO" sz="1800" i="1" dirty="0" smtClean="0"/>
              <a:t>Ikke løft det bakre beinet</a:t>
            </a:r>
          </a:p>
          <a:p>
            <a:r>
              <a:rPr lang="nb-NO" sz="1800" i="1" dirty="0" smtClean="0"/>
              <a:t>Tå mot mål</a:t>
            </a:r>
          </a:p>
          <a:p>
            <a:r>
              <a:rPr lang="nb-NO" sz="1800" i="1" dirty="0" smtClean="0"/>
              <a:t>Alltid skyt så hardt en klarer</a:t>
            </a:r>
          </a:p>
          <a:p>
            <a:r>
              <a:rPr lang="nb-NO" sz="1800" i="1" dirty="0" smtClean="0"/>
              <a:t>Hold </a:t>
            </a:r>
            <a:r>
              <a:rPr lang="nb-NO" sz="1800" i="1" dirty="0"/>
              <a:t>ballen slik at pekefinger, ringfinger og langfinger peker fremover</a:t>
            </a:r>
          </a:p>
          <a:p>
            <a:endParaRPr lang="nb-NO" sz="16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b-NO" sz="4800" b="1" i="1" dirty="0" smtClean="0"/>
              <a:t>Øvelser – skudd</a:t>
            </a:r>
            <a:endParaRPr lang="nb-NO" sz="4800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b-NO" sz="1800" i="1" dirty="0" smtClean="0"/>
              <a:t>Mini til 10 år :</a:t>
            </a:r>
          </a:p>
          <a:p>
            <a:pPr>
              <a:buNone/>
            </a:pPr>
            <a:endParaRPr lang="nb-NO" sz="1800" i="1" dirty="0"/>
          </a:p>
          <a:p>
            <a:r>
              <a:rPr lang="nb-NO" sz="1800" i="1" dirty="0" smtClean="0"/>
              <a:t>Sitt på huk, foran en vegg. Høyre kne i bakken, venstre oppe. Bryst vekk fra vegg, venstre skulder mot vegg. Skyt på vegg, få albuen over kne etter skuddet. Skyt så hardt de klarer.</a:t>
            </a:r>
          </a:p>
          <a:p>
            <a:r>
              <a:rPr lang="nb-NO" sz="1800" i="1" dirty="0" smtClean="0"/>
              <a:t>For utvikling – legg inn treffpunkt, eventuelt endre avstand</a:t>
            </a:r>
          </a:p>
          <a:p>
            <a:r>
              <a:rPr lang="nb-NO" sz="1800" i="1" dirty="0" smtClean="0"/>
              <a:t>Skudd mot mål – viktig å alltid skyte så hardt de klarer, fokus på detaljer.</a:t>
            </a:r>
          </a:p>
          <a:p>
            <a:r>
              <a:rPr lang="nb-NO" sz="1800" i="1" dirty="0" smtClean="0"/>
              <a:t>For utvikling – treffpunkt og avstand </a:t>
            </a:r>
          </a:p>
          <a:p>
            <a:endParaRPr lang="nb-NO" sz="1800" i="1" dirty="0"/>
          </a:p>
          <a:p>
            <a:pPr marL="0" indent="0">
              <a:buNone/>
            </a:pPr>
            <a:r>
              <a:rPr lang="nb-NO" sz="1800" i="1" dirty="0" smtClean="0"/>
              <a:t>NB! Ikke gå for fort framover. </a:t>
            </a:r>
          </a:p>
          <a:p>
            <a:pPr>
              <a:buNone/>
            </a:pPr>
            <a:endParaRPr lang="nb-NO" sz="1800" i="1" dirty="0" smtClean="0"/>
          </a:p>
          <a:p>
            <a:pPr>
              <a:buNone/>
            </a:pPr>
            <a:endParaRPr lang="nb-NO" sz="1800" i="1" dirty="0" smtClean="0"/>
          </a:p>
          <a:p>
            <a:endParaRPr lang="nb-NO" sz="1600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939</Words>
  <Application>Microsoft Macintosh PowerPoint</Application>
  <PresentationFormat>Skjermfremvisning (4:3)</PresentationFormat>
  <Paragraphs>181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Office-tema</vt:lpstr>
      <vt:lpstr>Gul tråd Mini – 10 år </vt:lpstr>
      <vt:lpstr>PowerPoint-presentasjon</vt:lpstr>
      <vt:lpstr>Tekniske arbeidsområder</vt:lpstr>
      <vt:lpstr>Kast </vt:lpstr>
      <vt:lpstr>Øvelser – kast</vt:lpstr>
      <vt:lpstr>Mottak</vt:lpstr>
      <vt:lpstr>Øvelser – mottak</vt:lpstr>
      <vt:lpstr>Skudd</vt:lpstr>
      <vt:lpstr>Øvelser – skudd</vt:lpstr>
      <vt:lpstr>Finte (tofots)</vt:lpstr>
      <vt:lpstr>Øvelse – finte</vt:lpstr>
      <vt:lpstr>En generell oppvarming/innøvelse for å oppnå høy piskearm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Treningsopplegg for Hundvåg håndball mini</dc:title>
  <dc:creator>Unni</dc:creator>
  <cp:lastModifiedBy>Marianne Østebø</cp:lastModifiedBy>
  <cp:revision>54</cp:revision>
  <dcterms:created xsi:type="dcterms:W3CDTF">2014-10-20T18:25:47Z</dcterms:created>
  <dcterms:modified xsi:type="dcterms:W3CDTF">2020-10-30T22:12:46Z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