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sldIdLst>
    <p:sldId id="256" r:id="rId2"/>
    <p:sldId id="262" r:id="rId3"/>
    <p:sldId id="263" r:id="rId4"/>
    <p:sldId id="261" r:id="rId5"/>
    <p:sldId id="277" r:id="rId6"/>
    <p:sldId id="266" r:id="rId7"/>
    <p:sldId id="270" r:id="rId8"/>
    <p:sldId id="271" r:id="rId9"/>
    <p:sldId id="267" r:id="rId10"/>
    <p:sldId id="280" r:id="rId11"/>
    <p:sldId id="269" r:id="rId12"/>
    <p:sldId id="276" r:id="rId13"/>
    <p:sldId id="275" r:id="rId14"/>
    <p:sldId id="278" r:id="rId15"/>
    <p:sldId id="274" r:id="rId16"/>
    <p:sldId id="279" r:id="rId17"/>
    <p:sldId id="273" r:id="rId18"/>
    <p:sldId id="272" r:id="rId19"/>
  </p:sldIdLst>
  <p:sldSz cx="9144000" cy="6858000" type="screen4x3"/>
  <p:notesSz cx="6858000" cy="9144000"/>
  <p:defaultTextStyle>
    <a:defPPr>
      <a:defRPr lang="nb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2B44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uthevingsfarg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3396" autoAdjust="0"/>
  </p:normalViewPr>
  <p:slideViewPr>
    <p:cSldViewPr snapToGrid="0" snapToObjects="1">
      <p:cViewPr varScale="1">
        <p:scale>
          <a:sx n="149" d="100"/>
          <a:sy n="149" d="100"/>
        </p:scale>
        <p:origin x="-104" y="-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803ABB-C07C-DD43-9BEC-C3638858DA48}" type="datetimeFigureOut">
              <a:rPr lang="nb-NO" smtClean="0"/>
              <a:t>27.08.21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11FDC6-61DD-5F40-869D-283E9BD0E29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36830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11FDC6-61DD-5F40-869D-283E9BD0E291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067202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11FDC6-61DD-5F40-869D-283E9BD0E291}" type="slidenum">
              <a:rPr lang="nb-NO" smtClean="0"/>
              <a:t>13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067202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11FDC6-61DD-5F40-869D-283E9BD0E291}" type="slidenum">
              <a:rPr lang="nb-NO" smtClean="0"/>
              <a:t>14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067202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11FDC6-61DD-5F40-869D-283E9BD0E291}" type="slidenum">
              <a:rPr lang="nb-NO" smtClean="0"/>
              <a:t>15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067202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11FDC6-61DD-5F40-869D-283E9BD0E291}" type="slidenum">
              <a:rPr lang="nb-NO" smtClean="0"/>
              <a:t>16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0672028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11FDC6-61DD-5F40-869D-283E9BD0E291}" type="slidenum">
              <a:rPr lang="nb-NO" smtClean="0"/>
              <a:t>17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0672028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11FDC6-61DD-5F40-869D-283E9BD0E291}" type="slidenum">
              <a:rPr lang="nb-NO" smtClean="0"/>
              <a:t>18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067202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11FDC6-61DD-5F40-869D-283E9BD0E291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067202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dirty="0" smtClean="0"/>
              <a:t>En</a:t>
            </a:r>
            <a:r>
              <a:rPr lang="nb-NO" baseline="0" dirty="0" smtClean="0"/>
              <a:t> trener som har et lag med to treninger à 1 time hver uke, bruker cirka 100-120 timer (ikke hensyntatt kamper og turneringer)</a:t>
            </a:r>
          </a:p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nb-NO" baseline="0" dirty="0" smtClean="0"/>
              <a:t>da håper vi naturligvis at alle stiller opp noen timer med dugnad hver sesong</a:t>
            </a:r>
            <a:r>
              <a:rPr lang="is-IS" baseline="0" dirty="0" smtClean="0"/>
              <a:t>…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s-I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s-IS" baseline="0" dirty="0" smtClean="0"/>
              <a:t>DETTE ER DA OGSÅ GRUNNEN TIL AT TRENERE SLIPPER Å DELTA PÅ DUGNADER (deltar på salgsdugnader)</a:t>
            </a:r>
            <a:endParaRPr lang="nb-NO" dirty="0" smtClean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11FDC6-61DD-5F40-869D-283E9BD0E291}" type="slidenum">
              <a:rPr lang="nb-NO" smtClean="0"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067202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11FDC6-61DD-5F40-869D-283E9BD0E291}" type="slidenum">
              <a:rPr lang="nb-NO" smtClean="0"/>
              <a:t>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067202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11FDC6-61DD-5F40-869D-283E9BD0E291}" type="slidenum">
              <a:rPr lang="nb-NO" smtClean="0"/>
              <a:t>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067202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11FDC6-61DD-5F40-869D-283E9BD0E291}" type="slidenum">
              <a:rPr lang="nb-NO" smtClean="0"/>
              <a:t>9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067202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11FDC6-61DD-5F40-869D-283E9BD0E291}" type="slidenum">
              <a:rPr lang="nb-NO" smtClean="0"/>
              <a:t>10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067202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11FDC6-61DD-5F40-869D-283E9BD0E291}" type="slidenum">
              <a:rPr lang="nb-NO" smtClean="0"/>
              <a:t>11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067202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11FDC6-61DD-5F40-869D-283E9BD0E291}" type="slidenum">
              <a:rPr lang="nb-NO" smtClean="0"/>
              <a:t>12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067202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5346F-CF62-1749-B94A-CB57CA592881}" type="datetimeFigureOut">
              <a:rPr lang="nb-NO" smtClean="0"/>
              <a:t>27.08.21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A0861-2B4A-A942-A8A7-9DC32134C24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56062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5346F-CF62-1749-B94A-CB57CA592881}" type="datetimeFigureOut">
              <a:rPr lang="nb-NO" smtClean="0"/>
              <a:t>27.08.21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A0861-2B4A-A942-A8A7-9DC32134C24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96071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5346F-CF62-1749-B94A-CB57CA592881}" type="datetimeFigureOut">
              <a:rPr lang="nb-NO" smtClean="0"/>
              <a:t>27.08.21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A0861-2B4A-A942-A8A7-9DC32134C24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7922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5346F-CF62-1749-B94A-CB57CA592881}" type="datetimeFigureOut">
              <a:rPr lang="nb-NO" smtClean="0"/>
              <a:t>27.08.21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A0861-2B4A-A942-A8A7-9DC32134C24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53028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5346F-CF62-1749-B94A-CB57CA592881}" type="datetimeFigureOut">
              <a:rPr lang="nb-NO" smtClean="0"/>
              <a:t>27.08.21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A0861-2B4A-A942-A8A7-9DC32134C24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87734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5346F-CF62-1749-B94A-CB57CA592881}" type="datetimeFigureOut">
              <a:rPr lang="nb-NO" smtClean="0"/>
              <a:t>27.08.21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A0861-2B4A-A942-A8A7-9DC32134C24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69773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5346F-CF62-1749-B94A-CB57CA592881}" type="datetimeFigureOut">
              <a:rPr lang="nb-NO" smtClean="0"/>
              <a:t>27.08.21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A0861-2B4A-A942-A8A7-9DC32134C24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70914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5346F-CF62-1749-B94A-CB57CA592881}" type="datetimeFigureOut">
              <a:rPr lang="nb-NO" smtClean="0"/>
              <a:t>27.08.21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A0861-2B4A-A942-A8A7-9DC32134C24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09113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5346F-CF62-1749-B94A-CB57CA592881}" type="datetimeFigureOut">
              <a:rPr lang="nb-NO" smtClean="0"/>
              <a:t>27.08.21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A0861-2B4A-A942-A8A7-9DC32134C24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93884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5346F-CF62-1749-B94A-CB57CA592881}" type="datetimeFigureOut">
              <a:rPr lang="nb-NO" smtClean="0"/>
              <a:t>27.08.21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A0861-2B4A-A942-A8A7-9DC32134C24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06649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5346F-CF62-1749-B94A-CB57CA592881}" type="datetimeFigureOut">
              <a:rPr lang="nb-NO" smtClean="0"/>
              <a:t>27.08.21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A0861-2B4A-A942-A8A7-9DC32134C24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99254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35346F-CF62-1749-B94A-CB57CA592881}" type="datetimeFigureOut">
              <a:rPr lang="nb-NO" smtClean="0"/>
              <a:t>27.08.21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BA0861-2B4A-A942-A8A7-9DC32134C24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12322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undvaag-haandball.no" TargetMode="External"/><Relationship Id="rId4" Type="http://schemas.openxmlformats.org/officeDocument/2006/relationships/hyperlink" Target="https://www.facebook.com/hundvaghk/?ref=br_rs" TargetMode="External"/><Relationship Id="rId5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1994044"/>
            <a:ext cx="6400800" cy="1752600"/>
          </a:xfrm>
        </p:spPr>
        <p:txBody>
          <a:bodyPr>
            <a:normAutofit/>
          </a:bodyPr>
          <a:lstStyle/>
          <a:p>
            <a:r>
              <a:rPr lang="nb-NO" dirty="0" smtClean="0"/>
              <a:t>UTKAST til presentasjon for foreldremøter for årskull </a:t>
            </a:r>
            <a:endParaRPr lang="nb-NO" dirty="0"/>
          </a:p>
          <a:p>
            <a:r>
              <a:rPr lang="nb-NO" i="1" dirty="0" smtClean="0">
                <a:solidFill>
                  <a:srgbClr val="FF0000"/>
                </a:solidFill>
              </a:rPr>
              <a:t>fra og med 13 år</a:t>
            </a:r>
          </a:p>
        </p:txBody>
      </p:sp>
    </p:spTree>
    <p:extLst>
      <p:ext uri="{BB962C8B-B14F-4D97-AF65-F5344CB8AC3E}">
        <p14:creationId xmlns:p14="http://schemas.microsoft.com/office/powerpoint/2010/main" val="36094803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729859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>Roller tilknyttet laget</a:t>
            </a:r>
            <a:endParaRPr lang="nb-NO" dirty="0"/>
          </a:p>
        </p:txBody>
      </p:sp>
      <p:pic>
        <p:nvPicPr>
          <p:cNvPr id="6" name="Plassholder for innhold 5" descr="HHK - organisering_årskull i pdf.pdf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3" b="5708"/>
          <a:stretch/>
        </p:blipFill>
        <p:spPr>
          <a:xfrm>
            <a:off x="457200" y="792660"/>
            <a:ext cx="8229600" cy="5804316"/>
          </a:xfrm>
        </p:spPr>
      </p:pic>
      <p:pic>
        <p:nvPicPr>
          <p:cNvPr id="4" name="Bilde 3" descr="hh_gul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6691" y="193269"/>
            <a:ext cx="1230109" cy="1230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58475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729859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>Roller tilknyttet laget</a:t>
            </a:r>
            <a:endParaRPr lang="nb-NO" dirty="0"/>
          </a:p>
        </p:txBody>
      </p:sp>
      <p:graphicFrame>
        <p:nvGraphicFramePr>
          <p:cNvPr id="5" name="Plassholder for innhold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1407414"/>
              </p:ext>
            </p:extLst>
          </p:nvPr>
        </p:nvGraphicFramePr>
        <p:xfrm>
          <a:off x="457200" y="2547938"/>
          <a:ext cx="82296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37594"/>
                <a:gridCol w="5192006"/>
              </a:tblGrid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Rolle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Navn</a:t>
                      </a:r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Årskull-leder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Hovedtrener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Hjelpetrener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Lagleder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Materialforvalter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Turneringsansvarlig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Dugnadsansvarlig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Foreldrekontakt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Bilde 3" descr="hh_gul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6691" y="193269"/>
            <a:ext cx="1230109" cy="1230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58475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729859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>Sportslig plan for kommende sesong</a:t>
            </a:r>
            <a:endParaRPr lang="nb-NO" dirty="0"/>
          </a:p>
        </p:txBody>
      </p:sp>
      <p:pic>
        <p:nvPicPr>
          <p:cNvPr id="4" name="Bilde 3" descr="hh_gul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6691" y="193269"/>
            <a:ext cx="1230109" cy="1230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9703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729859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>Hovedpunkter</a:t>
            </a:r>
            <a:br>
              <a:rPr lang="nb-NO" dirty="0" smtClean="0"/>
            </a:br>
            <a:r>
              <a:rPr lang="nb-NO" sz="1800" dirty="0" smtClean="0">
                <a:solidFill>
                  <a:srgbClr val="FF0000"/>
                </a:solidFill>
              </a:rPr>
              <a:t>(lag den slik den passer for laget – noen eksempler/tips står nedenfor)</a:t>
            </a:r>
            <a:endParaRPr lang="nb-NO" sz="18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2548444"/>
            <a:ext cx="8229600" cy="3577719"/>
          </a:xfrm>
        </p:spPr>
        <p:txBody>
          <a:bodyPr>
            <a:normAutofit fontScale="92500" lnSpcReduction="10000"/>
          </a:bodyPr>
          <a:lstStyle/>
          <a:p>
            <a:r>
              <a:rPr lang="nb-NO" sz="2000" dirty="0" smtClean="0"/>
              <a:t>Jenter 13 år deltar med ett lag i øvet og to lag i bredde</a:t>
            </a:r>
          </a:p>
          <a:p>
            <a:r>
              <a:rPr lang="nb-NO" sz="2000" dirty="0" smtClean="0"/>
              <a:t>Årskullet inndeles ikke i faste lag, og trenerne vil sette sammen lagene slik at det skapes godt samhold i </a:t>
            </a:r>
            <a:r>
              <a:rPr lang="nb-NO" sz="2000" dirty="0" smtClean="0"/>
              <a:t>gruppen samt gi den nødvendige mestringsopplevelsen for alle spillerne</a:t>
            </a:r>
            <a:endParaRPr lang="nb-NO" sz="2000" dirty="0" smtClean="0"/>
          </a:p>
          <a:p>
            <a:r>
              <a:rPr lang="nb-NO" sz="2000" dirty="0" smtClean="0"/>
              <a:t>Deltakelse på de ulike lags kamper besluttes ut fra; deltakelse på trening, innsats på trening og </a:t>
            </a:r>
            <a:r>
              <a:rPr lang="nb-NO" sz="2000" dirty="0" err="1" smtClean="0"/>
              <a:t>ferdigshetsnivå</a:t>
            </a:r>
            <a:endParaRPr lang="nb-NO" sz="2000" dirty="0" smtClean="0"/>
          </a:p>
          <a:p>
            <a:r>
              <a:rPr lang="nb-NO" sz="2000" dirty="0" smtClean="0"/>
              <a:t>Mål for treningene:</a:t>
            </a:r>
          </a:p>
          <a:p>
            <a:pPr lvl="1"/>
            <a:r>
              <a:rPr lang="nb-NO" sz="1600" dirty="0" smtClean="0"/>
              <a:t>Følge klubbens Gul Tråd (håndballferdigheter)</a:t>
            </a:r>
          </a:p>
          <a:p>
            <a:pPr lvl="1"/>
            <a:r>
              <a:rPr lang="nb-NO" sz="1600" dirty="0" smtClean="0"/>
              <a:t>La spillerne oppleve håndballglede (kjekke øvelser/aktiviteter og lite kø)</a:t>
            </a:r>
          </a:p>
          <a:p>
            <a:pPr lvl="1"/>
            <a:r>
              <a:rPr lang="nb-NO" sz="1600" dirty="0" smtClean="0"/>
              <a:t>Lagspill (inkludering av alle)</a:t>
            </a:r>
          </a:p>
          <a:p>
            <a:r>
              <a:rPr lang="nb-NO" sz="2000" dirty="0" smtClean="0"/>
              <a:t>Disiplin og oppmerksomhet på treningene:</a:t>
            </a:r>
          </a:p>
          <a:p>
            <a:pPr lvl="1"/>
            <a:r>
              <a:rPr lang="nb-NO" sz="1600" dirty="0" smtClean="0"/>
              <a:t>Særlig viktig med en så stor gruppe at alle er stille og oppmerksomme når instrukser gis</a:t>
            </a:r>
          </a:p>
          <a:p>
            <a:endParaRPr lang="nb-NO" sz="2000" dirty="0"/>
          </a:p>
        </p:txBody>
      </p:sp>
      <p:pic>
        <p:nvPicPr>
          <p:cNvPr id="4" name="Bilde 3" descr="hh_gul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6691" y="193269"/>
            <a:ext cx="1230109" cy="1230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25686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729859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>Foreldre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2548444"/>
            <a:ext cx="8229600" cy="3577719"/>
          </a:xfrm>
        </p:spPr>
        <p:txBody>
          <a:bodyPr>
            <a:normAutofit fontScale="85000" lnSpcReduction="20000"/>
          </a:bodyPr>
          <a:lstStyle/>
          <a:p>
            <a:r>
              <a:rPr lang="is-IS" sz="2000" dirty="0" smtClean="0"/>
              <a:t>… holder seg informert ved å følge med på årskullets </a:t>
            </a:r>
            <a:r>
              <a:rPr lang="nb-NO" sz="2000" dirty="0" smtClean="0"/>
              <a:t>FB/</a:t>
            </a:r>
            <a:r>
              <a:rPr lang="nb-NO" sz="2000" dirty="0" err="1" smtClean="0"/>
              <a:t>Spoortz</a:t>
            </a:r>
            <a:r>
              <a:rPr lang="nb-NO" sz="2000" dirty="0" smtClean="0"/>
              <a:t>/ </a:t>
            </a:r>
            <a:r>
              <a:rPr lang="nb-NO" sz="2000" dirty="0" err="1" smtClean="0"/>
              <a:t>Spond</a:t>
            </a:r>
            <a:endParaRPr lang="nb-NO" sz="2000" dirty="0" smtClean="0"/>
          </a:p>
          <a:p>
            <a:endParaRPr lang="nb-NO" sz="2000" dirty="0" smtClean="0"/>
          </a:p>
          <a:p>
            <a:r>
              <a:rPr lang="is-IS" sz="2000" dirty="0" smtClean="0"/>
              <a:t>… benytter først og frems klubbens hjemmeside til å finne svar på spørsmål knyttet til klubben og klubbens aktiviteter</a:t>
            </a:r>
          </a:p>
          <a:p>
            <a:endParaRPr lang="is-IS" sz="2000" dirty="0" smtClean="0"/>
          </a:p>
          <a:p>
            <a:r>
              <a:rPr lang="is-IS" sz="2000" dirty="0" smtClean="0"/>
              <a:t>... </a:t>
            </a:r>
            <a:r>
              <a:rPr lang="nb-NO" sz="2000" dirty="0" smtClean="0"/>
              <a:t>deltar på dugnader</a:t>
            </a:r>
          </a:p>
          <a:p>
            <a:endParaRPr lang="nb-NO" sz="2000" dirty="0" smtClean="0"/>
          </a:p>
          <a:p>
            <a:r>
              <a:rPr lang="is-IS" sz="2000" dirty="0" smtClean="0"/>
              <a:t>… diskuterer generelle saker med foreldrekontakt før det bringes videre til trener-teamet</a:t>
            </a:r>
          </a:p>
          <a:p>
            <a:endParaRPr lang="is-IS" sz="2000" dirty="0" smtClean="0"/>
          </a:p>
          <a:p>
            <a:r>
              <a:rPr lang="is-IS" sz="2000" dirty="0" smtClean="0"/>
              <a:t>... </a:t>
            </a:r>
            <a:r>
              <a:rPr lang="nb-NO" sz="2000" dirty="0"/>
              <a:t>t</a:t>
            </a:r>
            <a:r>
              <a:rPr lang="is-IS" sz="2000" dirty="0" smtClean="0"/>
              <a:t>ar kontakt med årskull-leder vedrørende saker som gjelder eget barn</a:t>
            </a:r>
          </a:p>
          <a:p>
            <a:endParaRPr lang="is-IS" sz="2000" dirty="0" smtClean="0"/>
          </a:p>
          <a:p>
            <a:r>
              <a:rPr lang="is-IS" sz="2000" dirty="0" smtClean="0"/>
              <a:t>... </a:t>
            </a:r>
            <a:r>
              <a:rPr lang="nb-NO" sz="2000" dirty="0" smtClean="0"/>
              <a:t>bidrar til å bygge et godt miljø omkring årskullet</a:t>
            </a:r>
            <a:endParaRPr lang="nb-NO" sz="2000" dirty="0"/>
          </a:p>
        </p:txBody>
      </p:sp>
      <p:pic>
        <p:nvPicPr>
          <p:cNvPr id="4" name="Bilde 3" descr="hh_gul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6691" y="193269"/>
            <a:ext cx="1230109" cy="1230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74859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729859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>Treningstider</a:t>
            </a:r>
            <a:endParaRPr lang="nb-NO" dirty="0"/>
          </a:p>
        </p:txBody>
      </p:sp>
      <p:graphicFrame>
        <p:nvGraphicFramePr>
          <p:cNvPr id="5" name="Plassholder for innhold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4152788"/>
              </p:ext>
            </p:extLst>
          </p:nvPr>
        </p:nvGraphicFramePr>
        <p:xfrm>
          <a:off x="457200" y="2547938"/>
          <a:ext cx="8229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Dag og tidspunkt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Sted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Type trening</a:t>
                      </a:r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Mandag, 18:00 – 19:00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Hundvåghallen</a:t>
                      </a:r>
                      <a:r>
                        <a:rPr lang="nb-NO" baseline="0" dirty="0" smtClean="0"/>
                        <a:t> A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Halltrening</a:t>
                      </a:r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Onsdag, 18:00 – 19:00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Hundvåg skole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Skadeforebyggende</a:t>
                      </a:r>
                      <a:endParaRPr lang="nb-NO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Bilde 3" descr="hh_gul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6691" y="193269"/>
            <a:ext cx="1230109" cy="1230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99432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729859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>Kamper</a:t>
            </a:r>
            <a:endParaRPr lang="nb-NO" dirty="0"/>
          </a:p>
        </p:txBody>
      </p:sp>
      <p:graphicFrame>
        <p:nvGraphicFramePr>
          <p:cNvPr id="5" name="Plassholder for innhold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4291456"/>
              </p:ext>
            </p:extLst>
          </p:nvPr>
        </p:nvGraphicFramePr>
        <p:xfrm>
          <a:off x="457200" y="2547938"/>
          <a:ext cx="8229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Dag for</a:t>
                      </a:r>
                      <a:r>
                        <a:rPr lang="nb-NO" baseline="0" dirty="0" smtClean="0"/>
                        <a:t> arrangement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Sted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Kommentar</a:t>
                      </a:r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13.</a:t>
                      </a:r>
                      <a:r>
                        <a:rPr lang="nb-NO" baseline="0" dirty="0" smtClean="0"/>
                        <a:t> Desember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Hundvåghallen</a:t>
                      </a:r>
                      <a:r>
                        <a:rPr lang="nb-NO" baseline="0" dirty="0" smtClean="0"/>
                        <a:t> A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err="1" smtClean="0"/>
                        <a:t>Hjemmearrangement</a:t>
                      </a:r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12. Januar 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err="1" smtClean="0"/>
                        <a:t>Hetlandshallen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err="1" smtClean="0"/>
                        <a:t>Etc</a:t>
                      </a:r>
                      <a:r>
                        <a:rPr lang="nb-NO" dirty="0" smtClean="0"/>
                        <a:t>, </a:t>
                      </a:r>
                      <a:r>
                        <a:rPr lang="nb-NO" dirty="0" err="1" smtClean="0"/>
                        <a:t>etc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Bilde 3" descr="hh_gul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6691" y="193269"/>
            <a:ext cx="1230109" cy="1230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14642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729859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>Turneringer</a:t>
            </a:r>
            <a:endParaRPr lang="nb-NO" dirty="0"/>
          </a:p>
        </p:txBody>
      </p:sp>
      <p:graphicFrame>
        <p:nvGraphicFramePr>
          <p:cNvPr id="5" name="Plassholder for innhold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7834383"/>
              </p:ext>
            </p:extLst>
          </p:nvPr>
        </p:nvGraphicFramePr>
        <p:xfrm>
          <a:off x="457200" y="2547938"/>
          <a:ext cx="8229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Turnering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Dato</a:t>
                      </a:r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Neon Cup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April</a:t>
                      </a:r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Kongeparken Cup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Mai</a:t>
                      </a:r>
                      <a:endParaRPr lang="nb-NO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Bilde 3" descr="hh_gul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6691" y="193269"/>
            <a:ext cx="1230109" cy="1230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30465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729859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>13 og eldre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2548444"/>
            <a:ext cx="8229600" cy="3577719"/>
          </a:xfrm>
        </p:spPr>
        <p:txBody>
          <a:bodyPr>
            <a:normAutofit/>
          </a:bodyPr>
          <a:lstStyle/>
          <a:p>
            <a:r>
              <a:rPr lang="nb-NO" sz="2000" dirty="0" smtClean="0"/>
              <a:t>Kriterier </a:t>
            </a:r>
            <a:r>
              <a:rPr lang="nb-NO" sz="2000" dirty="0"/>
              <a:t>for Inndeling av lag, nivåer,(for eldre lag)</a:t>
            </a:r>
          </a:p>
          <a:p>
            <a:r>
              <a:rPr lang="nb-NO" sz="2000" dirty="0"/>
              <a:t>Forventninger til spillere (oppmøte, innstilling, </a:t>
            </a:r>
            <a:r>
              <a:rPr lang="nb-NO" sz="2000" dirty="0" err="1"/>
              <a:t>etc</a:t>
            </a:r>
            <a:r>
              <a:rPr lang="nb-NO" sz="2000" dirty="0" smtClean="0"/>
              <a:t>)</a:t>
            </a:r>
          </a:p>
          <a:p>
            <a:r>
              <a:rPr lang="nb-NO" sz="2000" dirty="0" smtClean="0"/>
              <a:t>Utviklingsmiljø (sonesamling)</a:t>
            </a:r>
          </a:p>
          <a:p>
            <a:r>
              <a:rPr lang="nb-NO" sz="2000" dirty="0" smtClean="0"/>
              <a:t>Min håndball (</a:t>
            </a:r>
            <a:r>
              <a:rPr lang="nb-NO" sz="2000" dirty="0" err="1" smtClean="0"/>
              <a:t>app</a:t>
            </a:r>
            <a:r>
              <a:rPr lang="nb-NO" sz="2000" dirty="0" smtClean="0"/>
              <a:t>)</a:t>
            </a:r>
          </a:p>
          <a:p>
            <a:r>
              <a:rPr lang="nb-NO" sz="2000" dirty="0" smtClean="0"/>
              <a:t>Lisens</a:t>
            </a:r>
          </a:p>
          <a:p>
            <a:endParaRPr lang="nb-NO" sz="2000" dirty="0"/>
          </a:p>
          <a:p>
            <a:endParaRPr lang="nb-NO" sz="2000" dirty="0"/>
          </a:p>
        </p:txBody>
      </p:sp>
      <p:pic>
        <p:nvPicPr>
          <p:cNvPr id="4" name="Bilde 3" descr="hh_gul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6691" y="193269"/>
            <a:ext cx="1230109" cy="1230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44940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616312"/>
            <a:ext cx="7772400" cy="1470025"/>
          </a:xfrm>
        </p:spPr>
        <p:txBody>
          <a:bodyPr/>
          <a:lstStyle/>
          <a:p>
            <a:r>
              <a:rPr lang="nb-NO" dirty="0" smtClean="0"/>
              <a:t>Hundvåg Håndballklubb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4090758"/>
            <a:ext cx="6400800" cy="1752600"/>
          </a:xfrm>
        </p:spPr>
        <p:txBody>
          <a:bodyPr>
            <a:normAutofit fontScale="85000" lnSpcReduction="20000"/>
          </a:bodyPr>
          <a:lstStyle/>
          <a:p>
            <a:r>
              <a:rPr lang="nb-NO" dirty="0" smtClean="0"/>
              <a:t>Engasjement</a:t>
            </a:r>
          </a:p>
          <a:p>
            <a:r>
              <a:rPr lang="nb-NO" dirty="0" smtClean="0"/>
              <a:t>Åpenhet</a:t>
            </a:r>
          </a:p>
          <a:p>
            <a:r>
              <a:rPr lang="nb-NO" dirty="0" smtClean="0"/>
              <a:t>Utvikling</a:t>
            </a:r>
          </a:p>
          <a:p>
            <a:r>
              <a:rPr lang="nb-NO" dirty="0" smtClean="0"/>
              <a:t>Samhold</a:t>
            </a:r>
            <a:endParaRPr lang="nb-NO" dirty="0"/>
          </a:p>
        </p:txBody>
      </p:sp>
      <p:pic>
        <p:nvPicPr>
          <p:cNvPr id="4" name="Bilde 3" descr="hh_gul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8412" y="329641"/>
            <a:ext cx="2418939" cy="2418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97290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73489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>Velkommen til foreldremøte!</a:t>
            </a:r>
            <a:endParaRPr lang="nb-NO" dirty="0"/>
          </a:p>
        </p:txBody>
      </p:sp>
      <p:graphicFrame>
        <p:nvGraphicFramePr>
          <p:cNvPr id="5" name="Plassholder for innhold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3157580"/>
              </p:ext>
            </p:extLst>
          </p:nvPr>
        </p:nvGraphicFramePr>
        <p:xfrm>
          <a:off x="457200" y="2665603"/>
          <a:ext cx="8229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62124"/>
                <a:gridCol w="1380870"/>
                <a:gridCol w="3086606"/>
              </a:tblGrid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Tema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Tid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Ansvarlig</a:t>
                      </a:r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Velkommen til</a:t>
                      </a:r>
                      <a:r>
                        <a:rPr lang="nb-NO" baseline="0" dirty="0" smtClean="0"/>
                        <a:t> ny sesong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5 min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Trener/</a:t>
                      </a:r>
                      <a:r>
                        <a:rPr lang="nb-NO" baseline="0" dirty="0" smtClean="0"/>
                        <a:t> lagleder</a:t>
                      </a:r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Informasjon fra klubben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15 min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Styrets</a:t>
                      </a:r>
                      <a:r>
                        <a:rPr lang="nb-NO" baseline="0" dirty="0" smtClean="0"/>
                        <a:t> representant</a:t>
                      </a:r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Roller tilknyttet laget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5 min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Trener/</a:t>
                      </a:r>
                      <a:r>
                        <a:rPr lang="nb-NO" baseline="0" dirty="0" smtClean="0"/>
                        <a:t> lagleder</a:t>
                      </a:r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Sportslig plan for kommende sesong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25 min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Trener</a:t>
                      </a:r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Eventuelt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10 min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Trener/ lagleder</a:t>
                      </a:r>
                      <a:endParaRPr lang="nb-NO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Bilde 3" descr="hh_gul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1354" y="193270"/>
            <a:ext cx="1245446" cy="1245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81003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729859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>Velkommen til foreldremøte </a:t>
            </a:r>
            <a:br>
              <a:rPr lang="nb-NO" dirty="0" smtClean="0"/>
            </a:br>
            <a:r>
              <a:rPr lang="nb-NO" dirty="0" smtClean="0"/>
              <a:t>for </a:t>
            </a:r>
            <a:r>
              <a:rPr lang="nb-NO" dirty="0" smtClean="0">
                <a:solidFill>
                  <a:srgbClr val="FF0000"/>
                </a:solidFill>
              </a:rPr>
              <a:t>jenter 13</a:t>
            </a:r>
            <a:r>
              <a:rPr lang="nb-NO" dirty="0" smtClean="0"/>
              <a:t> år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2889373"/>
            <a:ext cx="8229600" cy="3236790"/>
          </a:xfrm>
        </p:spPr>
        <p:txBody>
          <a:bodyPr>
            <a:normAutofit/>
          </a:bodyPr>
          <a:lstStyle/>
          <a:p>
            <a:r>
              <a:rPr lang="nb-NO" sz="2000" i="1" dirty="0" smtClean="0">
                <a:solidFill>
                  <a:srgbClr val="FF0000"/>
                </a:solidFill>
              </a:rPr>
              <a:t>Sett gjerne inn bilde fra forrige sesong eller fra klubbens bildearkiv (henvend deg til daglig leder for å motta ”offisielle” bilder).</a:t>
            </a:r>
          </a:p>
          <a:p>
            <a:r>
              <a:rPr lang="nb-NO" sz="2000" i="1" dirty="0" smtClean="0">
                <a:solidFill>
                  <a:srgbClr val="FF0000"/>
                </a:solidFill>
              </a:rPr>
              <a:t>Dersom man velger egne bilder, så påse at disse er i tråd med klubbens retningslinjer for bildebruk – dersom presentasjon deles.</a:t>
            </a:r>
            <a:endParaRPr lang="nb-NO" sz="2000" i="1" dirty="0">
              <a:solidFill>
                <a:srgbClr val="FF0000"/>
              </a:solidFill>
            </a:endParaRPr>
          </a:p>
        </p:txBody>
      </p:sp>
      <p:pic>
        <p:nvPicPr>
          <p:cNvPr id="4" name="Bilde 3" descr="hh_gul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6691" y="193269"/>
            <a:ext cx="1230109" cy="1230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66018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729859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>Informasjon fra klubben</a:t>
            </a:r>
            <a:endParaRPr lang="nb-NO" dirty="0"/>
          </a:p>
        </p:txBody>
      </p:sp>
      <p:pic>
        <p:nvPicPr>
          <p:cNvPr id="4" name="Bilde 3" descr="hh_gul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6691" y="193269"/>
            <a:ext cx="1230109" cy="1230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59608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729859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>Informasjon fra klubben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2556968"/>
            <a:ext cx="8229600" cy="3569195"/>
          </a:xfrm>
        </p:spPr>
        <p:txBody>
          <a:bodyPr>
            <a:normAutofit fontScale="77500" lnSpcReduction="20000"/>
          </a:bodyPr>
          <a:lstStyle/>
          <a:p>
            <a:r>
              <a:rPr lang="nb-NO" sz="2000" dirty="0" smtClean="0"/>
              <a:t>Hundvåg </a:t>
            </a:r>
            <a:r>
              <a:rPr lang="nb-NO" sz="2000" dirty="0"/>
              <a:t>Håndballklubb </a:t>
            </a:r>
            <a:r>
              <a:rPr lang="nb-NO" sz="2000" dirty="0" smtClean="0"/>
              <a:t>(HHK) er </a:t>
            </a:r>
            <a:r>
              <a:rPr lang="nb-NO" sz="2000" dirty="0"/>
              <a:t>et frittstående </a:t>
            </a:r>
            <a:r>
              <a:rPr lang="nb-NO" sz="2000" dirty="0" smtClean="0"/>
              <a:t>idrettslag</a:t>
            </a:r>
          </a:p>
          <a:p>
            <a:endParaRPr lang="nb-NO" sz="2000" dirty="0"/>
          </a:p>
          <a:p>
            <a:r>
              <a:rPr lang="nb-NO" sz="2000" dirty="0" smtClean="0"/>
              <a:t>HHK er avhengig av foreldreinnsats – både ved drift av lag og klubb</a:t>
            </a:r>
          </a:p>
          <a:p>
            <a:pPr lvl="1"/>
            <a:r>
              <a:rPr lang="nb-NO" sz="1600" dirty="0" smtClean="0"/>
              <a:t>Lag; se forslag til ideell årskullorganisering</a:t>
            </a:r>
          </a:p>
          <a:p>
            <a:pPr lvl="1"/>
            <a:r>
              <a:rPr lang="nb-NO" sz="1600" dirty="0" smtClean="0"/>
              <a:t>Klubb; valgkomité, styre, kontrollutvalg og andre oppgaver på tvers av lagene</a:t>
            </a:r>
          </a:p>
          <a:p>
            <a:pPr lvl="1"/>
            <a:r>
              <a:rPr lang="nb-NO" sz="1600" dirty="0" smtClean="0"/>
              <a:t>Daglig leder; 50</a:t>
            </a:r>
            <a:r>
              <a:rPr lang="nb-NO" sz="1600" dirty="0"/>
              <a:t>/50 administrativt og </a:t>
            </a:r>
            <a:r>
              <a:rPr lang="nb-NO" sz="1600" dirty="0" smtClean="0"/>
              <a:t>sportslig</a:t>
            </a:r>
            <a:endParaRPr lang="nb-NO" sz="1600" dirty="0"/>
          </a:p>
          <a:p>
            <a:endParaRPr lang="nb-NO" sz="2000" dirty="0" smtClean="0"/>
          </a:p>
          <a:p>
            <a:r>
              <a:rPr lang="nb-NO" sz="2000" dirty="0" smtClean="0"/>
              <a:t>Økonomi – din måte å påvirke kontingent, treningsavgifter og andre utgifter</a:t>
            </a:r>
            <a:endParaRPr lang="nb-NO" sz="2000" dirty="0"/>
          </a:p>
          <a:p>
            <a:pPr lvl="1"/>
            <a:r>
              <a:rPr lang="nb-NO" sz="1600" dirty="0"/>
              <a:t>Dugnad (kiosk, salgsdugnader, Åpen </a:t>
            </a:r>
            <a:r>
              <a:rPr lang="nb-NO" sz="1600" dirty="0" smtClean="0"/>
              <a:t>Hall)</a:t>
            </a:r>
            <a:endParaRPr lang="nb-NO" sz="1600" dirty="0"/>
          </a:p>
          <a:p>
            <a:pPr lvl="1"/>
            <a:r>
              <a:rPr lang="nb-NO" sz="1600" dirty="0" smtClean="0"/>
              <a:t>Grasrotandel</a:t>
            </a:r>
          </a:p>
          <a:p>
            <a:pPr lvl="1"/>
            <a:r>
              <a:rPr lang="nb-NO" sz="1600" dirty="0" smtClean="0"/>
              <a:t>Støttemedlem</a:t>
            </a:r>
            <a:endParaRPr lang="nb-NO" sz="1600" dirty="0"/>
          </a:p>
          <a:p>
            <a:pPr lvl="1"/>
            <a:r>
              <a:rPr lang="nb-NO" sz="1600" dirty="0" smtClean="0"/>
              <a:t>Sponsing</a:t>
            </a:r>
            <a:endParaRPr lang="nb-NO" sz="2000" dirty="0"/>
          </a:p>
          <a:p>
            <a:endParaRPr lang="nb-NO" sz="2000" dirty="0" smtClean="0"/>
          </a:p>
          <a:p>
            <a:r>
              <a:rPr lang="nb-NO" sz="2000" dirty="0"/>
              <a:t>K</a:t>
            </a:r>
            <a:r>
              <a:rPr lang="nb-NO" sz="2000" dirty="0" smtClean="0"/>
              <a:t>lubbmiljø</a:t>
            </a:r>
          </a:p>
          <a:p>
            <a:pPr lvl="1"/>
            <a:r>
              <a:rPr lang="nb-NO" sz="1600" dirty="0" smtClean="0"/>
              <a:t>Godt treningsmiljø</a:t>
            </a:r>
          </a:p>
          <a:p>
            <a:pPr lvl="1"/>
            <a:r>
              <a:rPr lang="nb-NO" sz="1600" dirty="0" smtClean="0"/>
              <a:t>Mitt Valg</a:t>
            </a:r>
          </a:p>
        </p:txBody>
      </p:sp>
      <p:pic>
        <p:nvPicPr>
          <p:cNvPr id="4" name="Bilde 3" descr="hh_gul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6691" y="193269"/>
            <a:ext cx="1230109" cy="1230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0541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729859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>Informasjon fra klubben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2539921"/>
            <a:ext cx="8229600" cy="3586242"/>
          </a:xfrm>
        </p:spPr>
        <p:txBody>
          <a:bodyPr>
            <a:normAutofit/>
          </a:bodyPr>
          <a:lstStyle/>
          <a:p>
            <a:r>
              <a:rPr lang="nb-NO" sz="2000" dirty="0" smtClean="0"/>
              <a:t>Reglement og retningslinjer</a:t>
            </a:r>
          </a:p>
          <a:p>
            <a:pPr lvl="1"/>
            <a:r>
              <a:rPr lang="nb-NO" sz="1600" dirty="0" smtClean="0"/>
              <a:t>For foresatte</a:t>
            </a:r>
          </a:p>
          <a:p>
            <a:pPr lvl="1"/>
            <a:r>
              <a:rPr lang="nb-NO" sz="1600" dirty="0" smtClean="0"/>
              <a:t>For spillere</a:t>
            </a:r>
          </a:p>
          <a:p>
            <a:pPr lvl="1"/>
            <a:r>
              <a:rPr lang="nb-NO" sz="1600" dirty="0" smtClean="0"/>
              <a:t>Mobbing</a:t>
            </a:r>
          </a:p>
          <a:p>
            <a:pPr lvl="1"/>
            <a:r>
              <a:rPr lang="nb-NO" sz="1600" dirty="0" smtClean="0"/>
              <a:t>Fair Play</a:t>
            </a:r>
          </a:p>
          <a:p>
            <a:endParaRPr lang="nb-NO" sz="2000" dirty="0"/>
          </a:p>
          <a:p>
            <a:r>
              <a:rPr lang="nb-NO" sz="2000" dirty="0"/>
              <a:t>Ønsker du å endre noe?</a:t>
            </a:r>
          </a:p>
          <a:p>
            <a:pPr lvl="1"/>
            <a:r>
              <a:rPr lang="nb-NO" sz="1600" dirty="0"/>
              <a:t>Vær aktiv, påta deg verv – og slik bidra til å påvirke klubbens retning og valg!</a:t>
            </a:r>
          </a:p>
          <a:p>
            <a:endParaRPr lang="nb-NO" sz="2000" dirty="0" smtClean="0"/>
          </a:p>
        </p:txBody>
      </p:sp>
      <p:pic>
        <p:nvPicPr>
          <p:cNvPr id="4" name="Bilde 3" descr="hh_gul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6691" y="193269"/>
            <a:ext cx="1230109" cy="1230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08130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729859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>Informasjon fra klubben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2539921"/>
            <a:ext cx="8229600" cy="3586242"/>
          </a:xfrm>
        </p:spPr>
        <p:txBody>
          <a:bodyPr>
            <a:normAutofit/>
          </a:bodyPr>
          <a:lstStyle/>
          <a:p>
            <a:r>
              <a:rPr lang="nb-NO" sz="2000" dirty="0" smtClean="0"/>
              <a:t>Medlemskontingent og treningsavgifter</a:t>
            </a:r>
          </a:p>
          <a:p>
            <a:endParaRPr lang="nb-NO" sz="2000" dirty="0" smtClean="0"/>
          </a:p>
          <a:p>
            <a:r>
              <a:rPr lang="nb-NO" sz="2000" dirty="0" smtClean="0"/>
              <a:t>Aktivitetstilskudd</a:t>
            </a:r>
          </a:p>
          <a:p>
            <a:endParaRPr lang="nb-NO" sz="2000" dirty="0"/>
          </a:p>
        </p:txBody>
      </p:sp>
      <p:pic>
        <p:nvPicPr>
          <p:cNvPr id="4" name="Bilde 3" descr="hh_gul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6691" y="193269"/>
            <a:ext cx="1230109" cy="1230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97175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729859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>Informasjon fra klubben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2539921"/>
            <a:ext cx="8229600" cy="3586242"/>
          </a:xfrm>
        </p:spPr>
        <p:txBody>
          <a:bodyPr>
            <a:normAutofit/>
          </a:bodyPr>
          <a:lstStyle/>
          <a:p>
            <a:r>
              <a:rPr lang="nb-NO" sz="2000" dirty="0" smtClean="0"/>
              <a:t>All </a:t>
            </a:r>
            <a:r>
              <a:rPr lang="nb-NO" sz="2000" dirty="0"/>
              <a:t>nødvendig informasjon skal finnes på </a:t>
            </a:r>
            <a:r>
              <a:rPr lang="nb-NO" sz="2000" dirty="0" smtClean="0"/>
              <a:t>hjemmesiden</a:t>
            </a:r>
            <a:r>
              <a:rPr lang="nb-NO" sz="2000" dirty="0"/>
              <a:t>:</a:t>
            </a:r>
            <a:endParaRPr lang="nb-NO" sz="2000" dirty="0" smtClean="0"/>
          </a:p>
          <a:p>
            <a:pPr marL="457200" lvl="1" indent="0">
              <a:buNone/>
            </a:pPr>
            <a:r>
              <a:rPr lang="nb-NO" sz="1600" dirty="0">
                <a:hlinkClick r:id="rId3"/>
              </a:rPr>
              <a:t>www.hundvaag-haandball.no</a:t>
            </a:r>
            <a:endParaRPr lang="nb-NO" sz="1600" dirty="0"/>
          </a:p>
          <a:p>
            <a:pPr marL="0" indent="0">
              <a:buNone/>
            </a:pPr>
            <a:endParaRPr lang="nb-NO" sz="2000" dirty="0"/>
          </a:p>
          <a:p>
            <a:r>
              <a:rPr lang="nb-NO" sz="2000" dirty="0"/>
              <a:t>Nyheter om klubben legges ut på klubbens </a:t>
            </a:r>
            <a:r>
              <a:rPr lang="nb-NO" sz="2000" dirty="0" err="1"/>
              <a:t>Facebook</a:t>
            </a:r>
            <a:r>
              <a:rPr lang="nb-NO" sz="2000" dirty="0"/>
              <a:t> </a:t>
            </a:r>
            <a:r>
              <a:rPr lang="nb-NO" sz="2000" dirty="0" smtClean="0"/>
              <a:t>side</a:t>
            </a:r>
            <a:r>
              <a:rPr lang="nb-NO" sz="2000" dirty="0"/>
              <a:t>:</a:t>
            </a:r>
            <a:endParaRPr lang="nb-NO" sz="2000" dirty="0" smtClean="0"/>
          </a:p>
          <a:p>
            <a:pPr marL="457200" lvl="1" indent="0">
              <a:buNone/>
            </a:pPr>
            <a:r>
              <a:rPr lang="nb-NO" sz="1600" dirty="0">
                <a:hlinkClick r:id="rId4"/>
              </a:rPr>
              <a:t>www.facebook.com/hundvaghk/?ref=br_rs</a:t>
            </a:r>
            <a:endParaRPr lang="nb-NO" sz="1600" dirty="0"/>
          </a:p>
          <a:p>
            <a:endParaRPr lang="nb-NO" sz="2000" dirty="0"/>
          </a:p>
        </p:txBody>
      </p:sp>
      <p:pic>
        <p:nvPicPr>
          <p:cNvPr id="4" name="Bilde 3" descr="hh_gul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6691" y="193269"/>
            <a:ext cx="1230109" cy="1230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90972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9027</TotalTime>
  <Words>628</Words>
  <Application>Microsoft Macintosh PowerPoint</Application>
  <PresentationFormat>Skjermfremvisning (4:3)</PresentationFormat>
  <Paragraphs>153</Paragraphs>
  <Slides>18</Slides>
  <Notes>15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18</vt:i4>
      </vt:variant>
    </vt:vector>
  </HeadingPairs>
  <TitlesOfParts>
    <vt:vector size="19" baseType="lpstr">
      <vt:lpstr>Office-tema</vt:lpstr>
      <vt:lpstr>PowerPoint-presentasjon</vt:lpstr>
      <vt:lpstr>Hundvåg Håndballklubb</vt:lpstr>
      <vt:lpstr>  Velkommen til foreldremøte!</vt:lpstr>
      <vt:lpstr>  Velkommen til foreldremøte  for jenter 13 år</vt:lpstr>
      <vt:lpstr>  Informasjon fra klubben</vt:lpstr>
      <vt:lpstr>  Informasjon fra klubben</vt:lpstr>
      <vt:lpstr>  Informasjon fra klubben</vt:lpstr>
      <vt:lpstr>  Informasjon fra klubben</vt:lpstr>
      <vt:lpstr>  Informasjon fra klubben</vt:lpstr>
      <vt:lpstr>  Roller tilknyttet laget</vt:lpstr>
      <vt:lpstr>  Roller tilknyttet laget</vt:lpstr>
      <vt:lpstr>  Sportslig plan for kommende sesong</vt:lpstr>
      <vt:lpstr>  Hovedpunkter (lag den slik den passer for laget – noen eksempler/tips står nedenfor)</vt:lpstr>
      <vt:lpstr>  Foreldre</vt:lpstr>
      <vt:lpstr>  Treningstider</vt:lpstr>
      <vt:lpstr>  Kamper</vt:lpstr>
      <vt:lpstr>  Turneringer</vt:lpstr>
      <vt:lpstr>  13 og eldre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Hundvåg Håndballklubb</dc:title>
  <dc:creator>Marianne Østebø</dc:creator>
  <cp:lastModifiedBy>Marianne Østebø</cp:lastModifiedBy>
  <cp:revision>29</cp:revision>
  <cp:lastPrinted>2020-03-13T15:56:09Z</cp:lastPrinted>
  <dcterms:created xsi:type="dcterms:W3CDTF">2020-03-07T12:31:51Z</dcterms:created>
  <dcterms:modified xsi:type="dcterms:W3CDTF">2021-08-27T15:37:26Z</dcterms:modified>
</cp:coreProperties>
</file>