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sfarg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047" autoAdjust="0"/>
  </p:normalViewPr>
  <p:slideViewPr>
    <p:cSldViewPr snapToGrid="0" snapToObjects="1">
      <p:cViewPr varScale="1">
        <p:scale>
          <a:sx n="125" d="100"/>
          <a:sy n="125" d="100"/>
        </p:scale>
        <p:origin x="-112" y="-4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EBA73E-4762-BB4F-B3E1-F6436924C01D}" type="doc">
      <dgm:prSet loTypeId="urn:microsoft.com/office/officeart/2005/8/layout/orgChart1" loCatId="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nb-NO"/>
        </a:p>
      </dgm:t>
    </dgm:pt>
    <dgm:pt modelId="{CB040B83-4D8E-734B-99B9-B80564DC7FA7}">
      <dgm:prSet phldrT="[Tekst]"/>
      <dgm:spPr/>
      <dgm:t>
        <a:bodyPr/>
        <a:lstStyle/>
        <a:p>
          <a:r>
            <a:rPr lang="nb-NO" dirty="0" smtClean="0"/>
            <a:t>Årsmøte</a:t>
          </a:r>
          <a:endParaRPr lang="nb-NO" dirty="0"/>
        </a:p>
      </dgm:t>
    </dgm:pt>
    <dgm:pt modelId="{C777FB33-A2E6-9543-A701-0544453F64E2}" type="parTrans" cxnId="{89A71573-4D11-9542-976F-E42626E42CE1}">
      <dgm:prSet/>
      <dgm:spPr/>
      <dgm:t>
        <a:bodyPr/>
        <a:lstStyle/>
        <a:p>
          <a:endParaRPr lang="nb-NO"/>
        </a:p>
      </dgm:t>
    </dgm:pt>
    <dgm:pt modelId="{CB0237FE-57C0-CB40-A087-0070FA6190D7}" type="sibTrans" cxnId="{89A71573-4D11-9542-976F-E42626E42CE1}">
      <dgm:prSet/>
      <dgm:spPr/>
      <dgm:t>
        <a:bodyPr/>
        <a:lstStyle/>
        <a:p>
          <a:endParaRPr lang="nb-NO"/>
        </a:p>
      </dgm:t>
    </dgm:pt>
    <dgm:pt modelId="{F1191AF9-3B53-A846-9C2B-882AAE4CBBDB}">
      <dgm:prSet phldrT="[Tekst]" custT="1"/>
      <dgm:spPr/>
      <dgm:t>
        <a:bodyPr/>
        <a:lstStyle/>
        <a:p>
          <a:r>
            <a:rPr lang="nb-NO" sz="3200" dirty="0" smtClean="0"/>
            <a:t>Valgkomité</a:t>
          </a:r>
        </a:p>
        <a:p>
          <a:r>
            <a:rPr lang="nb-NO" sz="1600" dirty="0" smtClean="0"/>
            <a:t>(velges av årsmøte)</a:t>
          </a:r>
          <a:endParaRPr lang="nb-NO" sz="1600" dirty="0"/>
        </a:p>
      </dgm:t>
    </dgm:pt>
    <dgm:pt modelId="{2D162905-4460-B349-BB2A-0F4552A69C2B}" type="parTrans" cxnId="{8A5F9B56-4B34-114E-816F-95AD399DA14C}">
      <dgm:prSet/>
      <dgm:spPr/>
      <dgm:t>
        <a:bodyPr/>
        <a:lstStyle/>
        <a:p>
          <a:endParaRPr lang="nb-NO"/>
        </a:p>
      </dgm:t>
    </dgm:pt>
    <dgm:pt modelId="{F1F09866-F2F4-B14F-9461-60D708F85D64}" type="sibTrans" cxnId="{8A5F9B56-4B34-114E-816F-95AD399DA14C}">
      <dgm:prSet/>
      <dgm:spPr/>
      <dgm:t>
        <a:bodyPr/>
        <a:lstStyle/>
        <a:p>
          <a:endParaRPr lang="nb-NO"/>
        </a:p>
      </dgm:t>
    </dgm:pt>
    <dgm:pt modelId="{472DF1A2-AC98-6242-B5EB-708318BAF6EF}">
      <dgm:prSet phldrT="[Tekst]" custT="1"/>
      <dgm:spPr/>
      <dgm:t>
        <a:bodyPr/>
        <a:lstStyle/>
        <a:p>
          <a:r>
            <a:rPr lang="nb-NO" sz="3200" dirty="0" smtClean="0"/>
            <a:t>Styre</a:t>
          </a:r>
        </a:p>
        <a:p>
          <a:r>
            <a:rPr lang="nb-NO" sz="1600" dirty="0" smtClean="0"/>
            <a:t>(velges av årsmøte)</a:t>
          </a:r>
          <a:endParaRPr lang="nb-NO" sz="1600" dirty="0"/>
        </a:p>
      </dgm:t>
    </dgm:pt>
    <dgm:pt modelId="{0C03D0AC-792F-1D4A-9701-B9BAC1C6FE9D}" type="parTrans" cxnId="{A9D77D54-F3B0-0649-AD2E-D2CEAC0EA0C2}">
      <dgm:prSet/>
      <dgm:spPr/>
      <dgm:t>
        <a:bodyPr/>
        <a:lstStyle/>
        <a:p>
          <a:endParaRPr lang="nb-NO"/>
        </a:p>
      </dgm:t>
    </dgm:pt>
    <dgm:pt modelId="{D92A489A-B7E1-3341-A988-FFE5A4499D53}" type="sibTrans" cxnId="{A9D77D54-F3B0-0649-AD2E-D2CEAC0EA0C2}">
      <dgm:prSet/>
      <dgm:spPr/>
      <dgm:t>
        <a:bodyPr/>
        <a:lstStyle/>
        <a:p>
          <a:endParaRPr lang="nb-NO"/>
        </a:p>
      </dgm:t>
    </dgm:pt>
    <dgm:pt modelId="{C85CD8C7-0BB8-E640-8FC4-FFFCFE1F1EBA}">
      <dgm:prSet phldrT="[Tekst]" custT="1"/>
      <dgm:spPr/>
      <dgm:t>
        <a:bodyPr/>
        <a:lstStyle/>
        <a:p>
          <a:r>
            <a:rPr lang="nb-NO" sz="3200" dirty="0" smtClean="0"/>
            <a:t>Kontrollutvalg</a:t>
          </a:r>
        </a:p>
        <a:p>
          <a:r>
            <a:rPr lang="nb-NO" sz="1600" dirty="0" smtClean="0"/>
            <a:t>(velges av årsmøte)</a:t>
          </a:r>
          <a:endParaRPr lang="nb-NO" sz="1600" dirty="0"/>
        </a:p>
      </dgm:t>
    </dgm:pt>
    <dgm:pt modelId="{DBEE08AE-843B-C340-9552-60C817103EEB}" type="parTrans" cxnId="{662E4B90-C744-414A-8482-C82B83C6952D}">
      <dgm:prSet/>
      <dgm:spPr/>
      <dgm:t>
        <a:bodyPr/>
        <a:lstStyle/>
        <a:p>
          <a:endParaRPr lang="nb-NO"/>
        </a:p>
      </dgm:t>
    </dgm:pt>
    <dgm:pt modelId="{734E279B-9634-D143-8800-B33C879DBF3F}" type="sibTrans" cxnId="{662E4B90-C744-414A-8482-C82B83C6952D}">
      <dgm:prSet/>
      <dgm:spPr/>
      <dgm:t>
        <a:bodyPr/>
        <a:lstStyle/>
        <a:p>
          <a:endParaRPr lang="nb-NO"/>
        </a:p>
      </dgm:t>
    </dgm:pt>
    <dgm:pt modelId="{37D895DC-534D-F94A-93D9-87307ED8510D}">
      <dgm:prSet custT="1"/>
      <dgm:spPr/>
      <dgm:t>
        <a:bodyPr/>
        <a:lstStyle/>
        <a:p>
          <a:r>
            <a:rPr lang="nb-NO" sz="3200" dirty="0" smtClean="0"/>
            <a:t>Daglig </a:t>
          </a:r>
          <a:r>
            <a:rPr lang="nb-NO" sz="3200" dirty="0" smtClean="0"/>
            <a:t>leder</a:t>
          </a:r>
        </a:p>
        <a:p>
          <a:r>
            <a:rPr lang="nb-NO" sz="1600" dirty="0" smtClean="0"/>
            <a:t>(ansettes av styret)</a:t>
          </a:r>
          <a:endParaRPr lang="nb-NO" sz="1600" dirty="0"/>
        </a:p>
      </dgm:t>
    </dgm:pt>
    <dgm:pt modelId="{356F14C5-2FA2-8149-9FBF-70DA05C11D57}" type="parTrans" cxnId="{D13F94D9-8951-774E-A100-47721B84B422}">
      <dgm:prSet/>
      <dgm:spPr/>
      <dgm:t>
        <a:bodyPr/>
        <a:lstStyle/>
        <a:p>
          <a:endParaRPr lang="nb-NO"/>
        </a:p>
      </dgm:t>
    </dgm:pt>
    <dgm:pt modelId="{1AFA9B5E-B534-AA44-8C9D-23B4DFA2BF02}" type="sibTrans" cxnId="{D13F94D9-8951-774E-A100-47721B84B422}">
      <dgm:prSet/>
      <dgm:spPr/>
      <dgm:t>
        <a:bodyPr/>
        <a:lstStyle/>
        <a:p>
          <a:endParaRPr lang="nb-NO"/>
        </a:p>
      </dgm:t>
    </dgm:pt>
    <dgm:pt modelId="{C3D1FC4D-2D49-8F4C-BDC6-FD12022AC1F6}">
      <dgm:prSet custT="1"/>
      <dgm:spPr/>
      <dgm:t>
        <a:bodyPr/>
        <a:lstStyle/>
        <a:p>
          <a:r>
            <a:rPr lang="nb-NO" sz="3200" dirty="0" smtClean="0"/>
            <a:t>Diverse utvalg</a:t>
          </a:r>
        </a:p>
        <a:p>
          <a:r>
            <a:rPr lang="nb-NO" sz="1600" dirty="0" smtClean="0"/>
            <a:t>(oppnevnes av styret)</a:t>
          </a:r>
          <a:endParaRPr lang="nb-NO" sz="1600" dirty="0"/>
        </a:p>
      </dgm:t>
    </dgm:pt>
    <dgm:pt modelId="{3025F32A-6101-694E-96EF-2E0FA52DC3C1}" type="parTrans" cxnId="{919528D7-88F7-E843-8162-B1E23A5072B2}">
      <dgm:prSet/>
      <dgm:spPr/>
      <dgm:t>
        <a:bodyPr/>
        <a:lstStyle/>
        <a:p>
          <a:endParaRPr lang="nb-NO"/>
        </a:p>
      </dgm:t>
    </dgm:pt>
    <dgm:pt modelId="{02F7F744-C505-144E-82F0-325DAB9F265E}" type="sibTrans" cxnId="{919528D7-88F7-E843-8162-B1E23A5072B2}">
      <dgm:prSet/>
      <dgm:spPr/>
      <dgm:t>
        <a:bodyPr/>
        <a:lstStyle/>
        <a:p>
          <a:endParaRPr lang="nb-NO"/>
        </a:p>
      </dgm:t>
    </dgm:pt>
    <dgm:pt modelId="{8B7BD7A8-AB8E-064F-9274-F2EE968929B1}" type="pres">
      <dgm:prSet presAssocID="{26EBA73E-4762-BB4F-B3E1-F6436924C01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b-NO"/>
        </a:p>
      </dgm:t>
    </dgm:pt>
    <dgm:pt modelId="{0B0AD91D-E2CE-DD42-B04E-9E41F81002DC}" type="pres">
      <dgm:prSet presAssocID="{CB040B83-4D8E-734B-99B9-B80564DC7FA7}" presName="hierRoot1" presStyleCnt="0">
        <dgm:presLayoutVars>
          <dgm:hierBranch val="init"/>
        </dgm:presLayoutVars>
      </dgm:prSet>
      <dgm:spPr/>
    </dgm:pt>
    <dgm:pt modelId="{FCE38CAA-A6B3-1A49-B047-43DD76F4AEB1}" type="pres">
      <dgm:prSet presAssocID="{CB040B83-4D8E-734B-99B9-B80564DC7FA7}" presName="rootComposite1" presStyleCnt="0"/>
      <dgm:spPr/>
    </dgm:pt>
    <dgm:pt modelId="{F08D853A-35B0-D64A-B6D9-C5F2FF6E58AD}" type="pres">
      <dgm:prSet presAssocID="{CB040B83-4D8E-734B-99B9-B80564DC7FA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F4BDF69B-2309-C641-833F-32D3AB00F655}" type="pres">
      <dgm:prSet presAssocID="{CB040B83-4D8E-734B-99B9-B80564DC7FA7}" presName="rootConnector1" presStyleLbl="node1" presStyleIdx="0" presStyleCnt="0"/>
      <dgm:spPr/>
      <dgm:t>
        <a:bodyPr/>
        <a:lstStyle/>
        <a:p>
          <a:endParaRPr lang="nb-NO"/>
        </a:p>
      </dgm:t>
    </dgm:pt>
    <dgm:pt modelId="{2FA4BFB1-CF5F-814D-8A29-C885F9E625C0}" type="pres">
      <dgm:prSet presAssocID="{CB040B83-4D8E-734B-99B9-B80564DC7FA7}" presName="hierChild2" presStyleCnt="0"/>
      <dgm:spPr/>
    </dgm:pt>
    <dgm:pt modelId="{24B37E4B-E41F-3C4D-B2C8-FAF8723BD0E0}" type="pres">
      <dgm:prSet presAssocID="{2D162905-4460-B349-BB2A-0F4552A69C2B}" presName="Name37" presStyleLbl="parChTrans1D2" presStyleIdx="0" presStyleCnt="3"/>
      <dgm:spPr/>
      <dgm:t>
        <a:bodyPr/>
        <a:lstStyle/>
        <a:p>
          <a:endParaRPr lang="nb-NO"/>
        </a:p>
      </dgm:t>
    </dgm:pt>
    <dgm:pt modelId="{5A10DC50-D9B8-9F46-9928-FDEB0A0B8410}" type="pres">
      <dgm:prSet presAssocID="{F1191AF9-3B53-A846-9C2B-882AAE4CBBDB}" presName="hierRoot2" presStyleCnt="0">
        <dgm:presLayoutVars>
          <dgm:hierBranch val="init"/>
        </dgm:presLayoutVars>
      </dgm:prSet>
      <dgm:spPr/>
    </dgm:pt>
    <dgm:pt modelId="{01C9047F-F8CE-C143-8431-29743D4BADA6}" type="pres">
      <dgm:prSet presAssocID="{F1191AF9-3B53-A846-9C2B-882AAE4CBBDB}" presName="rootComposite" presStyleCnt="0"/>
      <dgm:spPr/>
    </dgm:pt>
    <dgm:pt modelId="{6591451A-39DD-7043-A2E3-09DB836E8026}" type="pres">
      <dgm:prSet presAssocID="{F1191AF9-3B53-A846-9C2B-882AAE4CBBDB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BD7EED9E-12A3-6247-9A63-4253E1ADAFDB}" type="pres">
      <dgm:prSet presAssocID="{F1191AF9-3B53-A846-9C2B-882AAE4CBBDB}" presName="rootConnector" presStyleLbl="node2" presStyleIdx="0" presStyleCnt="3"/>
      <dgm:spPr/>
      <dgm:t>
        <a:bodyPr/>
        <a:lstStyle/>
        <a:p>
          <a:endParaRPr lang="nb-NO"/>
        </a:p>
      </dgm:t>
    </dgm:pt>
    <dgm:pt modelId="{4516A70E-62B0-FD4A-8AB4-646732556A71}" type="pres">
      <dgm:prSet presAssocID="{F1191AF9-3B53-A846-9C2B-882AAE4CBBDB}" presName="hierChild4" presStyleCnt="0"/>
      <dgm:spPr/>
    </dgm:pt>
    <dgm:pt modelId="{33962C2C-67DC-454C-9DED-84E97C7B81FF}" type="pres">
      <dgm:prSet presAssocID="{F1191AF9-3B53-A846-9C2B-882AAE4CBBDB}" presName="hierChild5" presStyleCnt="0"/>
      <dgm:spPr/>
    </dgm:pt>
    <dgm:pt modelId="{18F418CE-6666-D248-A0C9-13A113DD057E}" type="pres">
      <dgm:prSet presAssocID="{0C03D0AC-792F-1D4A-9701-B9BAC1C6FE9D}" presName="Name37" presStyleLbl="parChTrans1D2" presStyleIdx="1" presStyleCnt="3"/>
      <dgm:spPr/>
      <dgm:t>
        <a:bodyPr/>
        <a:lstStyle/>
        <a:p>
          <a:endParaRPr lang="nb-NO"/>
        </a:p>
      </dgm:t>
    </dgm:pt>
    <dgm:pt modelId="{3A497AA1-D979-1743-8D83-0C5A5CDE6037}" type="pres">
      <dgm:prSet presAssocID="{472DF1A2-AC98-6242-B5EB-708318BAF6EF}" presName="hierRoot2" presStyleCnt="0">
        <dgm:presLayoutVars>
          <dgm:hierBranch val="init"/>
        </dgm:presLayoutVars>
      </dgm:prSet>
      <dgm:spPr/>
    </dgm:pt>
    <dgm:pt modelId="{0F6C01BA-D184-8A4B-AA6F-B74BDAA052B6}" type="pres">
      <dgm:prSet presAssocID="{472DF1A2-AC98-6242-B5EB-708318BAF6EF}" presName="rootComposite" presStyleCnt="0"/>
      <dgm:spPr/>
    </dgm:pt>
    <dgm:pt modelId="{8FCFC6ED-EC70-AB4F-9B59-2A4C2A8B88CB}" type="pres">
      <dgm:prSet presAssocID="{472DF1A2-AC98-6242-B5EB-708318BAF6E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2084091A-B60C-614B-AFF0-F5CFCC34CB97}" type="pres">
      <dgm:prSet presAssocID="{472DF1A2-AC98-6242-B5EB-708318BAF6EF}" presName="rootConnector" presStyleLbl="node2" presStyleIdx="1" presStyleCnt="3"/>
      <dgm:spPr/>
      <dgm:t>
        <a:bodyPr/>
        <a:lstStyle/>
        <a:p>
          <a:endParaRPr lang="nb-NO"/>
        </a:p>
      </dgm:t>
    </dgm:pt>
    <dgm:pt modelId="{DC4219F0-F11C-1F4A-B8D8-871D24E5B43D}" type="pres">
      <dgm:prSet presAssocID="{472DF1A2-AC98-6242-B5EB-708318BAF6EF}" presName="hierChild4" presStyleCnt="0"/>
      <dgm:spPr/>
    </dgm:pt>
    <dgm:pt modelId="{FACA347A-BD4D-684A-B3AD-0E26EC836D2F}" type="pres">
      <dgm:prSet presAssocID="{356F14C5-2FA2-8149-9FBF-70DA05C11D57}" presName="Name37" presStyleLbl="parChTrans1D3" presStyleIdx="0" presStyleCnt="2"/>
      <dgm:spPr/>
      <dgm:t>
        <a:bodyPr/>
        <a:lstStyle/>
        <a:p>
          <a:endParaRPr lang="nb-NO"/>
        </a:p>
      </dgm:t>
    </dgm:pt>
    <dgm:pt modelId="{A93B0BD2-F486-2E41-A450-3668F981F2FA}" type="pres">
      <dgm:prSet presAssocID="{37D895DC-534D-F94A-93D9-87307ED8510D}" presName="hierRoot2" presStyleCnt="0">
        <dgm:presLayoutVars>
          <dgm:hierBranch val="init"/>
        </dgm:presLayoutVars>
      </dgm:prSet>
      <dgm:spPr/>
    </dgm:pt>
    <dgm:pt modelId="{5AF96BB0-3E99-DF41-9681-82E08E084736}" type="pres">
      <dgm:prSet presAssocID="{37D895DC-534D-F94A-93D9-87307ED8510D}" presName="rootComposite" presStyleCnt="0"/>
      <dgm:spPr/>
    </dgm:pt>
    <dgm:pt modelId="{01A21980-4439-1A4A-AE42-2BFB4BC56049}" type="pres">
      <dgm:prSet presAssocID="{37D895DC-534D-F94A-93D9-87307ED8510D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EEA7831A-F14D-7D4F-8D3F-CD986F21EAD9}" type="pres">
      <dgm:prSet presAssocID="{37D895DC-534D-F94A-93D9-87307ED8510D}" presName="rootConnector" presStyleLbl="node3" presStyleIdx="0" presStyleCnt="2"/>
      <dgm:spPr/>
      <dgm:t>
        <a:bodyPr/>
        <a:lstStyle/>
        <a:p>
          <a:endParaRPr lang="nb-NO"/>
        </a:p>
      </dgm:t>
    </dgm:pt>
    <dgm:pt modelId="{C50B0FBD-8B6B-DA4B-89AA-DC8D7D9FDB3D}" type="pres">
      <dgm:prSet presAssocID="{37D895DC-534D-F94A-93D9-87307ED8510D}" presName="hierChild4" presStyleCnt="0"/>
      <dgm:spPr/>
    </dgm:pt>
    <dgm:pt modelId="{8E44C4AD-57C4-104C-8DE8-0D57E6B4288C}" type="pres">
      <dgm:prSet presAssocID="{37D895DC-534D-F94A-93D9-87307ED8510D}" presName="hierChild5" presStyleCnt="0"/>
      <dgm:spPr/>
    </dgm:pt>
    <dgm:pt modelId="{2D7E6961-2C57-AA47-8C58-720A9E8DCA79}" type="pres">
      <dgm:prSet presAssocID="{3025F32A-6101-694E-96EF-2E0FA52DC3C1}" presName="Name37" presStyleLbl="parChTrans1D3" presStyleIdx="1" presStyleCnt="2"/>
      <dgm:spPr/>
      <dgm:t>
        <a:bodyPr/>
        <a:lstStyle/>
        <a:p>
          <a:endParaRPr lang="nb-NO"/>
        </a:p>
      </dgm:t>
    </dgm:pt>
    <dgm:pt modelId="{59D62FAD-129A-4048-85F5-EBCC020E8716}" type="pres">
      <dgm:prSet presAssocID="{C3D1FC4D-2D49-8F4C-BDC6-FD12022AC1F6}" presName="hierRoot2" presStyleCnt="0">
        <dgm:presLayoutVars>
          <dgm:hierBranch val="init"/>
        </dgm:presLayoutVars>
      </dgm:prSet>
      <dgm:spPr/>
    </dgm:pt>
    <dgm:pt modelId="{4AF42311-B1AA-724F-B5E4-F0EEAC5744EB}" type="pres">
      <dgm:prSet presAssocID="{C3D1FC4D-2D49-8F4C-BDC6-FD12022AC1F6}" presName="rootComposite" presStyleCnt="0"/>
      <dgm:spPr/>
    </dgm:pt>
    <dgm:pt modelId="{47FDB0CA-B1A6-8443-AFC5-61AF0F7DAEFA}" type="pres">
      <dgm:prSet presAssocID="{C3D1FC4D-2D49-8F4C-BDC6-FD12022AC1F6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B884E761-3EA1-7543-8E63-20FB11A4E6A0}" type="pres">
      <dgm:prSet presAssocID="{C3D1FC4D-2D49-8F4C-BDC6-FD12022AC1F6}" presName="rootConnector" presStyleLbl="node3" presStyleIdx="1" presStyleCnt="2"/>
      <dgm:spPr/>
      <dgm:t>
        <a:bodyPr/>
        <a:lstStyle/>
        <a:p>
          <a:endParaRPr lang="nb-NO"/>
        </a:p>
      </dgm:t>
    </dgm:pt>
    <dgm:pt modelId="{84E60686-EF5B-8A44-9218-5B1EAB921BFD}" type="pres">
      <dgm:prSet presAssocID="{C3D1FC4D-2D49-8F4C-BDC6-FD12022AC1F6}" presName="hierChild4" presStyleCnt="0"/>
      <dgm:spPr/>
    </dgm:pt>
    <dgm:pt modelId="{5211624C-7F82-CF47-A06D-FED0FC0F8AEB}" type="pres">
      <dgm:prSet presAssocID="{C3D1FC4D-2D49-8F4C-BDC6-FD12022AC1F6}" presName="hierChild5" presStyleCnt="0"/>
      <dgm:spPr/>
    </dgm:pt>
    <dgm:pt modelId="{182656B2-CE2F-6E43-ABDC-63CC2698B54A}" type="pres">
      <dgm:prSet presAssocID="{472DF1A2-AC98-6242-B5EB-708318BAF6EF}" presName="hierChild5" presStyleCnt="0"/>
      <dgm:spPr/>
    </dgm:pt>
    <dgm:pt modelId="{FB7E0D87-61AA-9042-B97B-1520079C7302}" type="pres">
      <dgm:prSet presAssocID="{DBEE08AE-843B-C340-9552-60C817103EEB}" presName="Name37" presStyleLbl="parChTrans1D2" presStyleIdx="2" presStyleCnt="3"/>
      <dgm:spPr/>
      <dgm:t>
        <a:bodyPr/>
        <a:lstStyle/>
        <a:p>
          <a:endParaRPr lang="nb-NO"/>
        </a:p>
      </dgm:t>
    </dgm:pt>
    <dgm:pt modelId="{A646B5E8-CFF2-474C-902C-D10EBC05A071}" type="pres">
      <dgm:prSet presAssocID="{C85CD8C7-0BB8-E640-8FC4-FFFCFE1F1EBA}" presName="hierRoot2" presStyleCnt="0">
        <dgm:presLayoutVars>
          <dgm:hierBranch val="init"/>
        </dgm:presLayoutVars>
      </dgm:prSet>
      <dgm:spPr/>
    </dgm:pt>
    <dgm:pt modelId="{C21A749F-11CE-0847-838D-512B0BCBC29B}" type="pres">
      <dgm:prSet presAssocID="{C85CD8C7-0BB8-E640-8FC4-FFFCFE1F1EBA}" presName="rootComposite" presStyleCnt="0"/>
      <dgm:spPr/>
    </dgm:pt>
    <dgm:pt modelId="{9A1EF499-AFAE-7641-BDFE-A81A261731BB}" type="pres">
      <dgm:prSet presAssocID="{C85CD8C7-0BB8-E640-8FC4-FFFCFE1F1EBA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FCEFA013-AAC9-F843-B183-43E66E832F28}" type="pres">
      <dgm:prSet presAssocID="{C85CD8C7-0BB8-E640-8FC4-FFFCFE1F1EBA}" presName="rootConnector" presStyleLbl="node2" presStyleIdx="2" presStyleCnt="3"/>
      <dgm:spPr/>
      <dgm:t>
        <a:bodyPr/>
        <a:lstStyle/>
        <a:p>
          <a:endParaRPr lang="nb-NO"/>
        </a:p>
      </dgm:t>
    </dgm:pt>
    <dgm:pt modelId="{7048A588-9AF5-A541-AE56-31D44325603F}" type="pres">
      <dgm:prSet presAssocID="{C85CD8C7-0BB8-E640-8FC4-FFFCFE1F1EBA}" presName="hierChild4" presStyleCnt="0"/>
      <dgm:spPr/>
    </dgm:pt>
    <dgm:pt modelId="{67B86791-B454-8D4C-B321-365A41167FB6}" type="pres">
      <dgm:prSet presAssocID="{C85CD8C7-0BB8-E640-8FC4-FFFCFE1F1EBA}" presName="hierChild5" presStyleCnt="0"/>
      <dgm:spPr/>
    </dgm:pt>
    <dgm:pt modelId="{856DD98B-2849-3546-8E15-A74C8CB999B6}" type="pres">
      <dgm:prSet presAssocID="{CB040B83-4D8E-734B-99B9-B80564DC7FA7}" presName="hierChild3" presStyleCnt="0"/>
      <dgm:spPr/>
    </dgm:pt>
  </dgm:ptLst>
  <dgm:cxnLst>
    <dgm:cxn modelId="{919528D7-88F7-E843-8162-B1E23A5072B2}" srcId="{472DF1A2-AC98-6242-B5EB-708318BAF6EF}" destId="{C3D1FC4D-2D49-8F4C-BDC6-FD12022AC1F6}" srcOrd="1" destOrd="0" parTransId="{3025F32A-6101-694E-96EF-2E0FA52DC3C1}" sibTransId="{02F7F744-C505-144E-82F0-325DAB9F265E}"/>
    <dgm:cxn modelId="{06022E99-EC22-7F42-8808-BE1553065ACD}" type="presOf" srcId="{37D895DC-534D-F94A-93D9-87307ED8510D}" destId="{EEA7831A-F14D-7D4F-8D3F-CD986F21EAD9}" srcOrd="1" destOrd="0" presId="urn:microsoft.com/office/officeart/2005/8/layout/orgChart1"/>
    <dgm:cxn modelId="{A9D77D54-F3B0-0649-AD2E-D2CEAC0EA0C2}" srcId="{CB040B83-4D8E-734B-99B9-B80564DC7FA7}" destId="{472DF1A2-AC98-6242-B5EB-708318BAF6EF}" srcOrd="1" destOrd="0" parTransId="{0C03D0AC-792F-1D4A-9701-B9BAC1C6FE9D}" sibTransId="{D92A489A-B7E1-3341-A988-FFE5A4499D53}"/>
    <dgm:cxn modelId="{D13F94D9-8951-774E-A100-47721B84B422}" srcId="{472DF1A2-AC98-6242-B5EB-708318BAF6EF}" destId="{37D895DC-534D-F94A-93D9-87307ED8510D}" srcOrd="0" destOrd="0" parTransId="{356F14C5-2FA2-8149-9FBF-70DA05C11D57}" sibTransId="{1AFA9B5E-B534-AA44-8C9D-23B4DFA2BF02}"/>
    <dgm:cxn modelId="{C11D30E5-D986-8A44-A099-BA1C222C0FB6}" type="presOf" srcId="{CB040B83-4D8E-734B-99B9-B80564DC7FA7}" destId="{F08D853A-35B0-D64A-B6D9-C5F2FF6E58AD}" srcOrd="0" destOrd="0" presId="urn:microsoft.com/office/officeart/2005/8/layout/orgChart1"/>
    <dgm:cxn modelId="{5BAF51F3-C090-554E-B840-014348BC8210}" type="presOf" srcId="{F1191AF9-3B53-A846-9C2B-882AAE4CBBDB}" destId="{6591451A-39DD-7043-A2E3-09DB836E8026}" srcOrd="0" destOrd="0" presId="urn:microsoft.com/office/officeart/2005/8/layout/orgChart1"/>
    <dgm:cxn modelId="{C5F68F1A-E802-4449-8208-E17C8CA30C0F}" type="presOf" srcId="{472DF1A2-AC98-6242-B5EB-708318BAF6EF}" destId="{8FCFC6ED-EC70-AB4F-9B59-2A4C2A8B88CB}" srcOrd="0" destOrd="0" presId="urn:microsoft.com/office/officeart/2005/8/layout/orgChart1"/>
    <dgm:cxn modelId="{89A71573-4D11-9542-976F-E42626E42CE1}" srcId="{26EBA73E-4762-BB4F-B3E1-F6436924C01D}" destId="{CB040B83-4D8E-734B-99B9-B80564DC7FA7}" srcOrd="0" destOrd="0" parTransId="{C777FB33-A2E6-9543-A701-0544453F64E2}" sibTransId="{CB0237FE-57C0-CB40-A087-0070FA6190D7}"/>
    <dgm:cxn modelId="{844F6EFE-94B5-DF46-BBCF-62508510EDF9}" type="presOf" srcId="{472DF1A2-AC98-6242-B5EB-708318BAF6EF}" destId="{2084091A-B60C-614B-AFF0-F5CFCC34CB97}" srcOrd="1" destOrd="0" presId="urn:microsoft.com/office/officeart/2005/8/layout/orgChart1"/>
    <dgm:cxn modelId="{D5A9FC2D-E28F-8E4F-82FF-4AA02D0B61E0}" type="presOf" srcId="{37D895DC-534D-F94A-93D9-87307ED8510D}" destId="{01A21980-4439-1A4A-AE42-2BFB4BC56049}" srcOrd="0" destOrd="0" presId="urn:microsoft.com/office/officeart/2005/8/layout/orgChart1"/>
    <dgm:cxn modelId="{8FB15A77-5F46-0C4E-8B02-8AE6E777BBA7}" type="presOf" srcId="{26EBA73E-4762-BB4F-B3E1-F6436924C01D}" destId="{8B7BD7A8-AB8E-064F-9274-F2EE968929B1}" srcOrd="0" destOrd="0" presId="urn:microsoft.com/office/officeart/2005/8/layout/orgChart1"/>
    <dgm:cxn modelId="{24862472-0EA4-0043-9FB7-C35FFDC0DDF2}" type="presOf" srcId="{F1191AF9-3B53-A846-9C2B-882AAE4CBBDB}" destId="{BD7EED9E-12A3-6247-9A63-4253E1ADAFDB}" srcOrd="1" destOrd="0" presId="urn:microsoft.com/office/officeart/2005/8/layout/orgChart1"/>
    <dgm:cxn modelId="{98EFC4F9-42EF-A041-A2F1-23941D1EBE08}" type="presOf" srcId="{DBEE08AE-843B-C340-9552-60C817103EEB}" destId="{FB7E0D87-61AA-9042-B97B-1520079C7302}" srcOrd="0" destOrd="0" presId="urn:microsoft.com/office/officeart/2005/8/layout/orgChart1"/>
    <dgm:cxn modelId="{E0DDFF80-091F-1B4C-9019-882CC88C7691}" type="presOf" srcId="{C85CD8C7-0BB8-E640-8FC4-FFFCFE1F1EBA}" destId="{FCEFA013-AAC9-F843-B183-43E66E832F28}" srcOrd="1" destOrd="0" presId="urn:microsoft.com/office/officeart/2005/8/layout/orgChart1"/>
    <dgm:cxn modelId="{EF595E2F-9C8E-3240-B71F-48A921BEE022}" type="presOf" srcId="{356F14C5-2FA2-8149-9FBF-70DA05C11D57}" destId="{FACA347A-BD4D-684A-B3AD-0E26EC836D2F}" srcOrd="0" destOrd="0" presId="urn:microsoft.com/office/officeart/2005/8/layout/orgChart1"/>
    <dgm:cxn modelId="{21F83934-8C36-194B-A4F7-64B9BD9170F4}" type="presOf" srcId="{C3D1FC4D-2D49-8F4C-BDC6-FD12022AC1F6}" destId="{47FDB0CA-B1A6-8443-AFC5-61AF0F7DAEFA}" srcOrd="0" destOrd="0" presId="urn:microsoft.com/office/officeart/2005/8/layout/orgChart1"/>
    <dgm:cxn modelId="{662E4B90-C744-414A-8482-C82B83C6952D}" srcId="{CB040B83-4D8E-734B-99B9-B80564DC7FA7}" destId="{C85CD8C7-0BB8-E640-8FC4-FFFCFE1F1EBA}" srcOrd="2" destOrd="0" parTransId="{DBEE08AE-843B-C340-9552-60C817103EEB}" sibTransId="{734E279B-9634-D143-8800-B33C879DBF3F}"/>
    <dgm:cxn modelId="{010D7B87-4099-AA4E-BFC2-5185B124F7F5}" type="presOf" srcId="{C3D1FC4D-2D49-8F4C-BDC6-FD12022AC1F6}" destId="{B884E761-3EA1-7543-8E63-20FB11A4E6A0}" srcOrd="1" destOrd="0" presId="urn:microsoft.com/office/officeart/2005/8/layout/orgChart1"/>
    <dgm:cxn modelId="{383F5087-5EBD-E94E-8ED9-4D7D30677C13}" type="presOf" srcId="{2D162905-4460-B349-BB2A-0F4552A69C2B}" destId="{24B37E4B-E41F-3C4D-B2C8-FAF8723BD0E0}" srcOrd="0" destOrd="0" presId="urn:microsoft.com/office/officeart/2005/8/layout/orgChart1"/>
    <dgm:cxn modelId="{E6D0642A-E2B1-2B4B-A51B-5FF28F29059C}" type="presOf" srcId="{0C03D0AC-792F-1D4A-9701-B9BAC1C6FE9D}" destId="{18F418CE-6666-D248-A0C9-13A113DD057E}" srcOrd="0" destOrd="0" presId="urn:microsoft.com/office/officeart/2005/8/layout/orgChart1"/>
    <dgm:cxn modelId="{8A5F9B56-4B34-114E-816F-95AD399DA14C}" srcId="{CB040B83-4D8E-734B-99B9-B80564DC7FA7}" destId="{F1191AF9-3B53-A846-9C2B-882AAE4CBBDB}" srcOrd="0" destOrd="0" parTransId="{2D162905-4460-B349-BB2A-0F4552A69C2B}" sibTransId="{F1F09866-F2F4-B14F-9461-60D708F85D64}"/>
    <dgm:cxn modelId="{D0AC033E-5032-8F49-8666-D7982CE182B8}" type="presOf" srcId="{3025F32A-6101-694E-96EF-2E0FA52DC3C1}" destId="{2D7E6961-2C57-AA47-8C58-720A9E8DCA79}" srcOrd="0" destOrd="0" presId="urn:microsoft.com/office/officeart/2005/8/layout/orgChart1"/>
    <dgm:cxn modelId="{9740C832-E3F6-D649-8D30-C5CD1810DD7C}" type="presOf" srcId="{C85CD8C7-0BB8-E640-8FC4-FFFCFE1F1EBA}" destId="{9A1EF499-AFAE-7641-BDFE-A81A261731BB}" srcOrd="0" destOrd="0" presId="urn:microsoft.com/office/officeart/2005/8/layout/orgChart1"/>
    <dgm:cxn modelId="{E25D6AE2-049D-F747-9EE2-8C39A7EA2713}" type="presOf" srcId="{CB040B83-4D8E-734B-99B9-B80564DC7FA7}" destId="{F4BDF69B-2309-C641-833F-32D3AB00F655}" srcOrd="1" destOrd="0" presId="urn:microsoft.com/office/officeart/2005/8/layout/orgChart1"/>
    <dgm:cxn modelId="{0DE19037-6C88-EA4D-A4AF-4F3896BF6C04}" type="presParOf" srcId="{8B7BD7A8-AB8E-064F-9274-F2EE968929B1}" destId="{0B0AD91D-E2CE-DD42-B04E-9E41F81002DC}" srcOrd="0" destOrd="0" presId="urn:microsoft.com/office/officeart/2005/8/layout/orgChart1"/>
    <dgm:cxn modelId="{8E8E41A0-E2BD-B04E-AF54-FE3D8BF314C2}" type="presParOf" srcId="{0B0AD91D-E2CE-DD42-B04E-9E41F81002DC}" destId="{FCE38CAA-A6B3-1A49-B047-43DD76F4AEB1}" srcOrd="0" destOrd="0" presId="urn:microsoft.com/office/officeart/2005/8/layout/orgChart1"/>
    <dgm:cxn modelId="{ECFEA6DC-E85E-0446-A889-A4C008E981A3}" type="presParOf" srcId="{FCE38CAA-A6B3-1A49-B047-43DD76F4AEB1}" destId="{F08D853A-35B0-D64A-B6D9-C5F2FF6E58AD}" srcOrd="0" destOrd="0" presId="urn:microsoft.com/office/officeart/2005/8/layout/orgChart1"/>
    <dgm:cxn modelId="{8E9CBC5B-C96F-F041-9145-8C492A0F040C}" type="presParOf" srcId="{FCE38CAA-A6B3-1A49-B047-43DD76F4AEB1}" destId="{F4BDF69B-2309-C641-833F-32D3AB00F655}" srcOrd="1" destOrd="0" presId="urn:microsoft.com/office/officeart/2005/8/layout/orgChart1"/>
    <dgm:cxn modelId="{D15302F6-4C87-3848-A970-E64A15A174B4}" type="presParOf" srcId="{0B0AD91D-E2CE-DD42-B04E-9E41F81002DC}" destId="{2FA4BFB1-CF5F-814D-8A29-C885F9E625C0}" srcOrd="1" destOrd="0" presId="urn:microsoft.com/office/officeart/2005/8/layout/orgChart1"/>
    <dgm:cxn modelId="{3300393C-6B23-194F-AF90-F34113F975EA}" type="presParOf" srcId="{2FA4BFB1-CF5F-814D-8A29-C885F9E625C0}" destId="{24B37E4B-E41F-3C4D-B2C8-FAF8723BD0E0}" srcOrd="0" destOrd="0" presId="urn:microsoft.com/office/officeart/2005/8/layout/orgChart1"/>
    <dgm:cxn modelId="{91DBE5F8-373B-954F-B27F-FF153295B96F}" type="presParOf" srcId="{2FA4BFB1-CF5F-814D-8A29-C885F9E625C0}" destId="{5A10DC50-D9B8-9F46-9928-FDEB0A0B8410}" srcOrd="1" destOrd="0" presId="urn:microsoft.com/office/officeart/2005/8/layout/orgChart1"/>
    <dgm:cxn modelId="{822E7C94-9613-DA42-AAB3-A56FFC934562}" type="presParOf" srcId="{5A10DC50-D9B8-9F46-9928-FDEB0A0B8410}" destId="{01C9047F-F8CE-C143-8431-29743D4BADA6}" srcOrd="0" destOrd="0" presId="urn:microsoft.com/office/officeart/2005/8/layout/orgChart1"/>
    <dgm:cxn modelId="{45E10DCB-5B2C-CE4A-A01E-29CEC24C8078}" type="presParOf" srcId="{01C9047F-F8CE-C143-8431-29743D4BADA6}" destId="{6591451A-39DD-7043-A2E3-09DB836E8026}" srcOrd="0" destOrd="0" presId="urn:microsoft.com/office/officeart/2005/8/layout/orgChart1"/>
    <dgm:cxn modelId="{BF07C8D4-6F8C-514F-8A40-E67DFF75904B}" type="presParOf" srcId="{01C9047F-F8CE-C143-8431-29743D4BADA6}" destId="{BD7EED9E-12A3-6247-9A63-4253E1ADAFDB}" srcOrd="1" destOrd="0" presId="urn:microsoft.com/office/officeart/2005/8/layout/orgChart1"/>
    <dgm:cxn modelId="{F57304BE-B888-CD4D-9219-7FB250ABB41D}" type="presParOf" srcId="{5A10DC50-D9B8-9F46-9928-FDEB0A0B8410}" destId="{4516A70E-62B0-FD4A-8AB4-646732556A71}" srcOrd="1" destOrd="0" presId="urn:microsoft.com/office/officeart/2005/8/layout/orgChart1"/>
    <dgm:cxn modelId="{0DCEDBA1-7B22-3E49-BF8E-F16FEC642F80}" type="presParOf" srcId="{5A10DC50-D9B8-9F46-9928-FDEB0A0B8410}" destId="{33962C2C-67DC-454C-9DED-84E97C7B81FF}" srcOrd="2" destOrd="0" presId="urn:microsoft.com/office/officeart/2005/8/layout/orgChart1"/>
    <dgm:cxn modelId="{D769702F-AEB9-3140-BD79-13282133D1AA}" type="presParOf" srcId="{2FA4BFB1-CF5F-814D-8A29-C885F9E625C0}" destId="{18F418CE-6666-D248-A0C9-13A113DD057E}" srcOrd="2" destOrd="0" presId="urn:microsoft.com/office/officeart/2005/8/layout/orgChart1"/>
    <dgm:cxn modelId="{C4C56547-644F-3D47-A97B-6419F11900BE}" type="presParOf" srcId="{2FA4BFB1-CF5F-814D-8A29-C885F9E625C0}" destId="{3A497AA1-D979-1743-8D83-0C5A5CDE6037}" srcOrd="3" destOrd="0" presId="urn:microsoft.com/office/officeart/2005/8/layout/orgChart1"/>
    <dgm:cxn modelId="{E0F554C3-7F96-794B-9034-D1CF1E70B35A}" type="presParOf" srcId="{3A497AA1-D979-1743-8D83-0C5A5CDE6037}" destId="{0F6C01BA-D184-8A4B-AA6F-B74BDAA052B6}" srcOrd="0" destOrd="0" presId="urn:microsoft.com/office/officeart/2005/8/layout/orgChart1"/>
    <dgm:cxn modelId="{373227A0-E448-6D4A-87AD-A88F4F850B3B}" type="presParOf" srcId="{0F6C01BA-D184-8A4B-AA6F-B74BDAA052B6}" destId="{8FCFC6ED-EC70-AB4F-9B59-2A4C2A8B88CB}" srcOrd="0" destOrd="0" presId="urn:microsoft.com/office/officeart/2005/8/layout/orgChart1"/>
    <dgm:cxn modelId="{F3D66A31-2393-8C4F-9C30-2A94B84E4DC5}" type="presParOf" srcId="{0F6C01BA-D184-8A4B-AA6F-B74BDAA052B6}" destId="{2084091A-B60C-614B-AFF0-F5CFCC34CB97}" srcOrd="1" destOrd="0" presId="urn:microsoft.com/office/officeart/2005/8/layout/orgChart1"/>
    <dgm:cxn modelId="{C90E682E-DD29-A44D-AA7C-B0DCB0997E6C}" type="presParOf" srcId="{3A497AA1-D979-1743-8D83-0C5A5CDE6037}" destId="{DC4219F0-F11C-1F4A-B8D8-871D24E5B43D}" srcOrd="1" destOrd="0" presId="urn:microsoft.com/office/officeart/2005/8/layout/orgChart1"/>
    <dgm:cxn modelId="{2D0D8BEC-C630-0045-830E-6CEE209172CF}" type="presParOf" srcId="{DC4219F0-F11C-1F4A-B8D8-871D24E5B43D}" destId="{FACA347A-BD4D-684A-B3AD-0E26EC836D2F}" srcOrd="0" destOrd="0" presId="urn:microsoft.com/office/officeart/2005/8/layout/orgChart1"/>
    <dgm:cxn modelId="{9256AB6A-A513-C248-BCA4-D6FF24E09A59}" type="presParOf" srcId="{DC4219F0-F11C-1F4A-B8D8-871D24E5B43D}" destId="{A93B0BD2-F486-2E41-A450-3668F981F2FA}" srcOrd="1" destOrd="0" presId="urn:microsoft.com/office/officeart/2005/8/layout/orgChart1"/>
    <dgm:cxn modelId="{08E73E9F-A498-7B4A-B593-EA2AE28477FE}" type="presParOf" srcId="{A93B0BD2-F486-2E41-A450-3668F981F2FA}" destId="{5AF96BB0-3E99-DF41-9681-82E08E084736}" srcOrd="0" destOrd="0" presId="urn:microsoft.com/office/officeart/2005/8/layout/orgChart1"/>
    <dgm:cxn modelId="{B0A6F04F-A57A-D84A-B569-AA182F4A979B}" type="presParOf" srcId="{5AF96BB0-3E99-DF41-9681-82E08E084736}" destId="{01A21980-4439-1A4A-AE42-2BFB4BC56049}" srcOrd="0" destOrd="0" presId="urn:microsoft.com/office/officeart/2005/8/layout/orgChart1"/>
    <dgm:cxn modelId="{0A79552F-E227-A247-B469-AC7024ED7CB2}" type="presParOf" srcId="{5AF96BB0-3E99-DF41-9681-82E08E084736}" destId="{EEA7831A-F14D-7D4F-8D3F-CD986F21EAD9}" srcOrd="1" destOrd="0" presId="urn:microsoft.com/office/officeart/2005/8/layout/orgChart1"/>
    <dgm:cxn modelId="{05D82D3F-5F4D-8040-8CD2-65A7D41D38F9}" type="presParOf" srcId="{A93B0BD2-F486-2E41-A450-3668F981F2FA}" destId="{C50B0FBD-8B6B-DA4B-89AA-DC8D7D9FDB3D}" srcOrd="1" destOrd="0" presId="urn:microsoft.com/office/officeart/2005/8/layout/orgChart1"/>
    <dgm:cxn modelId="{964FFD3C-7AAB-844F-A007-EC90949CE572}" type="presParOf" srcId="{A93B0BD2-F486-2E41-A450-3668F981F2FA}" destId="{8E44C4AD-57C4-104C-8DE8-0D57E6B4288C}" srcOrd="2" destOrd="0" presId="urn:microsoft.com/office/officeart/2005/8/layout/orgChart1"/>
    <dgm:cxn modelId="{9A3065D0-706A-E845-9E7E-61B137793861}" type="presParOf" srcId="{DC4219F0-F11C-1F4A-B8D8-871D24E5B43D}" destId="{2D7E6961-2C57-AA47-8C58-720A9E8DCA79}" srcOrd="2" destOrd="0" presId="urn:microsoft.com/office/officeart/2005/8/layout/orgChart1"/>
    <dgm:cxn modelId="{0DE65B06-0E37-9341-B826-F94B926793FE}" type="presParOf" srcId="{DC4219F0-F11C-1F4A-B8D8-871D24E5B43D}" destId="{59D62FAD-129A-4048-85F5-EBCC020E8716}" srcOrd="3" destOrd="0" presId="urn:microsoft.com/office/officeart/2005/8/layout/orgChart1"/>
    <dgm:cxn modelId="{90E6199A-9C63-8C4C-BBEF-BE4512544CEA}" type="presParOf" srcId="{59D62FAD-129A-4048-85F5-EBCC020E8716}" destId="{4AF42311-B1AA-724F-B5E4-F0EEAC5744EB}" srcOrd="0" destOrd="0" presId="urn:microsoft.com/office/officeart/2005/8/layout/orgChart1"/>
    <dgm:cxn modelId="{535D7CD8-7D71-094A-AB9B-35D21D3A7BCC}" type="presParOf" srcId="{4AF42311-B1AA-724F-B5E4-F0EEAC5744EB}" destId="{47FDB0CA-B1A6-8443-AFC5-61AF0F7DAEFA}" srcOrd="0" destOrd="0" presId="urn:microsoft.com/office/officeart/2005/8/layout/orgChart1"/>
    <dgm:cxn modelId="{ED88592F-D38D-9F4D-9198-B07A11667851}" type="presParOf" srcId="{4AF42311-B1AA-724F-B5E4-F0EEAC5744EB}" destId="{B884E761-3EA1-7543-8E63-20FB11A4E6A0}" srcOrd="1" destOrd="0" presId="urn:microsoft.com/office/officeart/2005/8/layout/orgChart1"/>
    <dgm:cxn modelId="{491BEF49-50A3-1F4F-88F7-2D3B325277DC}" type="presParOf" srcId="{59D62FAD-129A-4048-85F5-EBCC020E8716}" destId="{84E60686-EF5B-8A44-9218-5B1EAB921BFD}" srcOrd="1" destOrd="0" presId="urn:microsoft.com/office/officeart/2005/8/layout/orgChart1"/>
    <dgm:cxn modelId="{3F370208-258F-A342-B4CD-90459A8459D5}" type="presParOf" srcId="{59D62FAD-129A-4048-85F5-EBCC020E8716}" destId="{5211624C-7F82-CF47-A06D-FED0FC0F8AEB}" srcOrd="2" destOrd="0" presId="urn:microsoft.com/office/officeart/2005/8/layout/orgChart1"/>
    <dgm:cxn modelId="{8B049729-58C4-9A4C-9473-5F31456CF7A1}" type="presParOf" srcId="{3A497AA1-D979-1743-8D83-0C5A5CDE6037}" destId="{182656B2-CE2F-6E43-ABDC-63CC2698B54A}" srcOrd="2" destOrd="0" presId="urn:microsoft.com/office/officeart/2005/8/layout/orgChart1"/>
    <dgm:cxn modelId="{FABAB7B2-732A-B34E-BADD-3A08C346E827}" type="presParOf" srcId="{2FA4BFB1-CF5F-814D-8A29-C885F9E625C0}" destId="{FB7E0D87-61AA-9042-B97B-1520079C7302}" srcOrd="4" destOrd="0" presId="urn:microsoft.com/office/officeart/2005/8/layout/orgChart1"/>
    <dgm:cxn modelId="{2B22D9BE-44F3-C046-8DB7-A363012EF67B}" type="presParOf" srcId="{2FA4BFB1-CF5F-814D-8A29-C885F9E625C0}" destId="{A646B5E8-CFF2-474C-902C-D10EBC05A071}" srcOrd="5" destOrd="0" presId="urn:microsoft.com/office/officeart/2005/8/layout/orgChart1"/>
    <dgm:cxn modelId="{6AAF2789-993E-2B4A-82FE-8D2B4D5F0219}" type="presParOf" srcId="{A646B5E8-CFF2-474C-902C-D10EBC05A071}" destId="{C21A749F-11CE-0847-838D-512B0BCBC29B}" srcOrd="0" destOrd="0" presId="urn:microsoft.com/office/officeart/2005/8/layout/orgChart1"/>
    <dgm:cxn modelId="{0BD60B08-5896-C041-B35E-DBDE91CE47E6}" type="presParOf" srcId="{C21A749F-11CE-0847-838D-512B0BCBC29B}" destId="{9A1EF499-AFAE-7641-BDFE-A81A261731BB}" srcOrd="0" destOrd="0" presId="urn:microsoft.com/office/officeart/2005/8/layout/orgChart1"/>
    <dgm:cxn modelId="{F9A1C51F-1711-1C40-B57C-1E136F04A321}" type="presParOf" srcId="{C21A749F-11CE-0847-838D-512B0BCBC29B}" destId="{FCEFA013-AAC9-F843-B183-43E66E832F28}" srcOrd="1" destOrd="0" presId="urn:microsoft.com/office/officeart/2005/8/layout/orgChart1"/>
    <dgm:cxn modelId="{466CDB8E-FB56-E74E-9EDF-E0B5C525B684}" type="presParOf" srcId="{A646B5E8-CFF2-474C-902C-D10EBC05A071}" destId="{7048A588-9AF5-A541-AE56-31D44325603F}" srcOrd="1" destOrd="0" presId="urn:microsoft.com/office/officeart/2005/8/layout/orgChart1"/>
    <dgm:cxn modelId="{C83F4167-9FEC-D448-9E93-F0E6BCF8994C}" type="presParOf" srcId="{A646B5E8-CFF2-474C-902C-D10EBC05A071}" destId="{67B86791-B454-8D4C-B321-365A41167FB6}" srcOrd="2" destOrd="0" presId="urn:microsoft.com/office/officeart/2005/8/layout/orgChart1"/>
    <dgm:cxn modelId="{81AE121E-3F4F-2848-8837-6FBA5B893600}" type="presParOf" srcId="{0B0AD91D-E2CE-DD42-B04E-9E41F81002DC}" destId="{856DD98B-2849-3546-8E15-A74C8CB999B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7E0D87-61AA-9042-B97B-1520079C7302}">
      <dsp:nvSpPr>
        <dsp:cNvPr id="0" name=""/>
        <dsp:cNvSpPr/>
      </dsp:nvSpPr>
      <dsp:spPr>
        <a:xfrm>
          <a:off x="4479239" y="1257494"/>
          <a:ext cx="3040081" cy="5276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808"/>
              </a:lnTo>
              <a:lnTo>
                <a:pt x="3040081" y="263808"/>
              </a:lnTo>
              <a:lnTo>
                <a:pt x="3040081" y="52761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7E6961-2C57-AA47-8C58-720A9E8DCA79}">
      <dsp:nvSpPr>
        <dsp:cNvPr id="0" name=""/>
        <dsp:cNvSpPr/>
      </dsp:nvSpPr>
      <dsp:spPr>
        <a:xfrm>
          <a:off x="3474253" y="3041343"/>
          <a:ext cx="376869" cy="29395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9582"/>
              </a:lnTo>
              <a:lnTo>
                <a:pt x="376869" y="293958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CA347A-BD4D-684A-B3AD-0E26EC836D2F}">
      <dsp:nvSpPr>
        <dsp:cNvPr id="0" name=""/>
        <dsp:cNvSpPr/>
      </dsp:nvSpPr>
      <dsp:spPr>
        <a:xfrm>
          <a:off x="3474253" y="3041343"/>
          <a:ext cx="376869" cy="11557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5733"/>
              </a:lnTo>
              <a:lnTo>
                <a:pt x="376869" y="115573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F418CE-6666-D248-A0C9-13A113DD057E}">
      <dsp:nvSpPr>
        <dsp:cNvPr id="0" name=""/>
        <dsp:cNvSpPr/>
      </dsp:nvSpPr>
      <dsp:spPr>
        <a:xfrm>
          <a:off x="4433519" y="1257494"/>
          <a:ext cx="91440" cy="5276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761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B37E4B-E41F-3C4D-B2C8-FAF8723BD0E0}">
      <dsp:nvSpPr>
        <dsp:cNvPr id="0" name=""/>
        <dsp:cNvSpPr/>
      </dsp:nvSpPr>
      <dsp:spPr>
        <a:xfrm>
          <a:off x="1439157" y="1257494"/>
          <a:ext cx="3040081" cy="527617"/>
        </a:xfrm>
        <a:custGeom>
          <a:avLst/>
          <a:gdLst/>
          <a:ahLst/>
          <a:cxnLst/>
          <a:rect l="0" t="0" r="0" b="0"/>
          <a:pathLst>
            <a:path>
              <a:moveTo>
                <a:pt x="3040081" y="0"/>
              </a:moveTo>
              <a:lnTo>
                <a:pt x="3040081" y="263808"/>
              </a:lnTo>
              <a:lnTo>
                <a:pt x="0" y="263808"/>
              </a:lnTo>
              <a:lnTo>
                <a:pt x="0" y="52761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8D853A-35B0-D64A-B6D9-C5F2FF6E58AD}">
      <dsp:nvSpPr>
        <dsp:cNvPr id="0" name=""/>
        <dsp:cNvSpPr/>
      </dsp:nvSpPr>
      <dsp:spPr>
        <a:xfrm>
          <a:off x="3223007" y="1262"/>
          <a:ext cx="2512464" cy="125623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5500" kern="1200" dirty="0" smtClean="0"/>
            <a:t>Årsmøte</a:t>
          </a:r>
          <a:endParaRPr lang="nb-NO" sz="5500" kern="1200" dirty="0"/>
        </a:p>
      </dsp:txBody>
      <dsp:txXfrm>
        <a:off x="3223007" y="1262"/>
        <a:ext cx="2512464" cy="1256232"/>
      </dsp:txXfrm>
    </dsp:sp>
    <dsp:sp modelId="{6591451A-39DD-7043-A2E3-09DB836E8026}">
      <dsp:nvSpPr>
        <dsp:cNvPr id="0" name=""/>
        <dsp:cNvSpPr/>
      </dsp:nvSpPr>
      <dsp:spPr>
        <a:xfrm>
          <a:off x="182925" y="1785111"/>
          <a:ext cx="2512464" cy="12562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200" kern="1200" dirty="0" smtClean="0"/>
            <a:t>Valgkomité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 dirty="0" smtClean="0"/>
            <a:t>(velges av årsmøte)</a:t>
          </a:r>
          <a:endParaRPr lang="nb-NO" sz="1600" kern="1200" dirty="0"/>
        </a:p>
      </dsp:txBody>
      <dsp:txXfrm>
        <a:off x="182925" y="1785111"/>
        <a:ext cx="2512464" cy="1256232"/>
      </dsp:txXfrm>
    </dsp:sp>
    <dsp:sp modelId="{8FCFC6ED-EC70-AB4F-9B59-2A4C2A8B88CB}">
      <dsp:nvSpPr>
        <dsp:cNvPr id="0" name=""/>
        <dsp:cNvSpPr/>
      </dsp:nvSpPr>
      <dsp:spPr>
        <a:xfrm>
          <a:off x="3223007" y="1785111"/>
          <a:ext cx="2512464" cy="12562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200" kern="1200" dirty="0" smtClean="0"/>
            <a:t>Styre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 dirty="0" smtClean="0"/>
            <a:t>(velges av årsmøte)</a:t>
          </a:r>
          <a:endParaRPr lang="nb-NO" sz="1600" kern="1200" dirty="0"/>
        </a:p>
      </dsp:txBody>
      <dsp:txXfrm>
        <a:off x="3223007" y="1785111"/>
        <a:ext cx="2512464" cy="1256232"/>
      </dsp:txXfrm>
    </dsp:sp>
    <dsp:sp modelId="{01A21980-4439-1A4A-AE42-2BFB4BC56049}">
      <dsp:nvSpPr>
        <dsp:cNvPr id="0" name=""/>
        <dsp:cNvSpPr/>
      </dsp:nvSpPr>
      <dsp:spPr>
        <a:xfrm>
          <a:off x="3851123" y="3568961"/>
          <a:ext cx="2512464" cy="125623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200" kern="1200" dirty="0" smtClean="0"/>
            <a:t>Daglig </a:t>
          </a:r>
          <a:r>
            <a:rPr lang="nb-NO" sz="3200" kern="1200" dirty="0" smtClean="0"/>
            <a:t>leder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 dirty="0" smtClean="0"/>
            <a:t>(ansettes av styret)</a:t>
          </a:r>
          <a:endParaRPr lang="nb-NO" sz="1600" kern="1200" dirty="0"/>
        </a:p>
      </dsp:txBody>
      <dsp:txXfrm>
        <a:off x="3851123" y="3568961"/>
        <a:ext cx="2512464" cy="1256232"/>
      </dsp:txXfrm>
    </dsp:sp>
    <dsp:sp modelId="{47FDB0CA-B1A6-8443-AFC5-61AF0F7DAEFA}">
      <dsp:nvSpPr>
        <dsp:cNvPr id="0" name=""/>
        <dsp:cNvSpPr/>
      </dsp:nvSpPr>
      <dsp:spPr>
        <a:xfrm>
          <a:off x="3851123" y="5352810"/>
          <a:ext cx="2512464" cy="125623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200" kern="1200" dirty="0" smtClean="0"/>
            <a:t>Diverse utvalg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 dirty="0" smtClean="0"/>
            <a:t>(oppnevnes av styret)</a:t>
          </a:r>
          <a:endParaRPr lang="nb-NO" sz="1600" kern="1200" dirty="0"/>
        </a:p>
      </dsp:txBody>
      <dsp:txXfrm>
        <a:off x="3851123" y="5352810"/>
        <a:ext cx="2512464" cy="1256232"/>
      </dsp:txXfrm>
    </dsp:sp>
    <dsp:sp modelId="{9A1EF499-AFAE-7641-BDFE-A81A261731BB}">
      <dsp:nvSpPr>
        <dsp:cNvPr id="0" name=""/>
        <dsp:cNvSpPr/>
      </dsp:nvSpPr>
      <dsp:spPr>
        <a:xfrm>
          <a:off x="6263088" y="1785111"/>
          <a:ext cx="2512464" cy="12562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200" kern="1200" dirty="0" smtClean="0"/>
            <a:t>Kontrollutvalg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 dirty="0" smtClean="0"/>
            <a:t>(velges av årsmøte)</a:t>
          </a:r>
          <a:endParaRPr lang="nb-NO" sz="1600" kern="1200" dirty="0"/>
        </a:p>
      </dsp:txBody>
      <dsp:txXfrm>
        <a:off x="6263088" y="1785111"/>
        <a:ext cx="2512464" cy="12562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B1581-251B-4042-BC18-2AA3DC0261D3}" type="datetimeFigureOut">
              <a:rPr lang="nb-NO" smtClean="0"/>
              <a:t>15.02.20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1B875-492E-0847-86D2-78BF543296D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8461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1B875-492E-0847-86D2-78BF543296D5}" type="slidenum">
              <a:rPr lang="nb-NO" smtClean="0"/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61895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3C06-57FB-2449-B5FD-5C83F3D0FC54}" type="datetimeFigureOut">
              <a:rPr lang="nb-NO" smtClean="0"/>
              <a:t>15.02.20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FDD11-D466-9F4D-A649-DAAEA03251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871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3C06-57FB-2449-B5FD-5C83F3D0FC54}" type="datetimeFigureOut">
              <a:rPr lang="nb-NO" smtClean="0"/>
              <a:t>15.02.20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FDD11-D466-9F4D-A649-DAAEA03251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3513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3C06-57FB-2449-B5FD-5C83F3D0FC54}" type="datetimeFigureOut">
              <a:rPr lang="nb-NO" smtClean="0"/>
              <a:t>15.02.20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FDD11-D466-9F4D-A649-DAAEA03251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3648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3C06-57FB-2449-B5FD-5C83F3D0FC54}" type="datetimeFigureOut">
              <a:rPr lang="nb-NO" smtClean="0"/>
              <a:t>15.02.20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FDD11-D466-9F4D-A649-DAAEA03251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947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3C06-57FB-2449-B5FD-5C83F3D0FC54}" type="datetimeFigureOut">
              <a:rPr lang="nb-NO" smtClean="0"/>
              <a:t>15.02.20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FDD11-D466-9F4D-A649-DAAEA03251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786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3C06-57FB-2449-B5FD-5C83F3D0FC54}" type="datetimeFigureOut">
              <a:rPr lang="nb-NO" smtClean="0"/>
              <a:t>15.02.20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FDD11-D466-9F4D-A649-DAAEA03251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6182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3C06-57FB-2449-B5FD-5C83F3D0FC54}" type="datetimeFigureOut">
              <a:rPr lang="nb-NO" smtClean="0"/>
              <a:t>15.02.20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FDD11-D466-9F4D-A649-DAAEA03251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566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3C06-57FB-2449-B5FD-5C83F3D0FC54}" type="datetimeFigureOut">
              <a:rPr lang="nb-NO" smtClean="0"/>
              <a:t>15.02.20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FDD11-D466-9F4D-A649-DAAEA03251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911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3C06-57FB-2449-B5FD-5C83F3D0FC54}" type="datetimeFigureOut">
              <a:rPr lang="nb-NO" smtClean="0"/>
              <a:t>15.02.20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FDD11-D466-9F4D-A649-DAAEA03251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2904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3C06-57FB-2449-B5FD-5C83F3D0FC54}" type="datetimeFigureOut">
              <a:rPr lang="nb-NO" smtClean="0"/>
              <a:t>15.02.20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FDD11-D466-9F4D-A649-DAAEA03251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4909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3C06-57FB-2449-B5FD-5C83F3D0FC54}" type="datetimeFigureOut">
              <a:rPr lang="nb-NO" smtClean="0"/>
              <a:t>15.02.20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FDD11-D466-9F4D-A649-DAAEA03251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20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23C06-57FB-2449-B5FD-5C83F3D0FC54}" type="datetimeFigureOut">
              <a:rPr lang="nb-NO" smtClean="0"/>
              <a:t>15.02.20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FDD11-D466-9F4D-A649-DAAEA03251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4718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730839596"/>
              </p:ext>
            </p:extLst>
          </p:nvPr>
        </p:nvGraphicFramePr>
        <p:xfrm>
          <a:off x="76503" y="145365"/>
          <a:ext cx="8958479" cy="66103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85409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</TotalTime>
  <Words>34</Words>
  <Application>Microsoft Macintosh PowerPoint</Application>
  <PresentationFormat>Skjermfremvisning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Office-tema</vt:lpstr>
      <vt:lpstr>PowerPoint-presentasjon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Marianne Østebø</dc:creator>
  <cp:lastModifiedBy>Marianne Østebø</cp:lastModifiedBy>
  <cp:revision>173</cp:revision>
  <cp:lastPrinted>2019-01-27T20:23:26Z</cp:lastPrinted>
  <dcterms:created xsi:type="dcterms:W3CDTF">2018-05-04T14:14:04Z</dcterms:created>
  <dcterms:modified xsi:type="dcterms:W3CDTF">2020-02-15T16:15:44Z</dcterms:modified>
</cp:coreProperties>
</file>